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305" r:id="rId3"/>
    <p:sldId id="258" r:id="rId4"/>
    <p:sldId id="286" r:id="rId5"/>
    <p:sldId id="287" r:id="rId6"/>
    <p:sldId id="292" r:id="rId7"/>
    <p:sldId id="294" r:id="rId8"/>
    <p:sldId id="293" r:id="rId9"/>
    <p:sldId id="288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6" r:id="rId21"/>
    <p:sldId id="262" r:id="rId22"/>
  </p:sldIdLst>
  <p:sldSz cx="9144000" cy="5143500" type="screen16x9"/>
  <p:notesSz cx="6858000" cy="9144000"/>
  <p:embeddedFontLst>
    <p:embeddedFont>
      <p:font typeface="Dosis ExtraLight" panose="020B060402020202020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Pontano Sans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009"/>
    <a:srgbClr val="FFFF00"/>
    <a:srgbClr val="844F0A"/>
    <a:srgbClr val="EF9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060898-4E1C-4300-B3F9-ECAE13062A8E}">
  <a:tblStyle styleId="{AB060898-4E1C-4300-B3F9-ECAE13062A8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DC72A0-FB1E-46DB-A95D-9C0F53429959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12FE18B-F39D-485D-9C0A-FE7B4A03F7F5}">
      <dgm:prSet phldrT="[Text]"/>
      <dgm:spPr/>
      <dgm:t>
        <a:bodyPr/>
        <a:lstStyle/>
        <a:p>
          <a:pPr>
            <a:buNone/>
          </a:pPr>
          <a:r>
            <a:rPr lang="ar-LB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الاستهلاك المتزايد لقطع الأشجار</a:t>
          </a:r>
          <a:endParaRPr lang="en-US" dirty="0">
            <a:solidFill>
              <a:schemeClr val="accent4"/>
            </a:solidFill>
          </a:endParaRPr>
        </a:p>
      </dgm:t>
    </dgm:pt>
    <dgm:pt modelId="{DBD8687A-CF97-48C9-ACBD-423AB98F7D98}" type="parTrans" cxnId="{F24554DD-1EBA-46F9-A33C-D8248C0CD174}">
      <dgm:prSet/>
      <dgm:spPr/>
      <dgm:t>
        <a:bodyPr/>
        <a:lstStyle/>
        <a:p>
          <a:endParaRPr lang="en-US"/>
        </a:p>
      </dgm:t>
    </dgm:pt>
    <dgm:pt modelId="{DA04077E-054A-4CA5-82DE-C40F808CDBCA}" type="sibTrans" cxnId="{F24554DD-1EBA-46F9-A33C-D8248C0CD174}">
      <dgm:prSet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F456E69-252F-4063-B3B8-3760C5AA39C1}">
      <dgm:prSet/>
      <dgm:spPr/>
      <dgm:t>
        <a:bodyPr/>
        <a:lstStyle/>
        <a:p>
          <a:r>
            <a:rPr lang="ar-LB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rPr>
            <a:t>الإسراف في استعمال المياه العذبة</a:t>
          </a:r>
        </a:p>
      </dgm:t>
    </dgm:pt>
    <dgm:pt modelId="{BD8D6F16-F6AA-48C0-9FC5-12B6F9D4AEDC}" type="parTrans" cxnId="{EC02AB93-0213-4C84-B835-CB97C07E3495}">
      <dgm:prSet/>
      <dgm:spPr/>
      <dgm:t>
        <a:bodyPr/>
        <a:lstStyle/>
        <a:p>
          <a:endParaRPr lang="en-US"/>
        </a:p>
      </dgm:t>
    </dgm:pt>
    <dgm:pt modelId="{E70C9A53-AB69-4432-873B-42BBF99DCBC2}" type="sibTrans" cxnId="{EC02AB93-0213-4C84-B835-CB97C07E3495}">
      <dgm:prSet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227C349-0E1C-4587-84ED-7C037BE1479C}">
      <dgm:prSet/>
      <dgm:spPr/>
      <dgm:t>
        <a:bodyPr/>
        <a:lstStyle/>
        <a:p>
          <a:r>
            <a:rPr lang="ar-LB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الرعي الجائر</a:t>
          </a:r>
        </a:p>
      </dgm:t>
    </dgm:pt>
    <dgm:pt modelId="{B79B1714-0E40-4864-AD6B-23CE9490670E}" type="parTrans" cxnId="{B604B932-06D8-4D6B-A3AA-87EC405DED04}">
      <dgm:prSet/>
      <dgm:spPr/>
      <dgm:t>
        <a:bodyPr/>
        <a:lstStyle/>
        <a:p>
          <a:endParaRPr lang="en-US"/>
        </a:p>
      </dgm:t>
    </dgm:pt>
    <dgm:pt modelId="{64F42B89-BB67-4F62-A6AF-312685DFF3F4}" type="sibTrans" cxnId="{B604B932-06D8-4D6B-A3AA-87EC405DED04}">
      <dgm:prSet/>
      <dgm:spPr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9278" t="12779" r="-19278" b="-12779"/>
          </a:stretch>
        </a:blipFill>
      </dgm:spPr>
      <dgm:t>
        <a:bodyPr/>
        <a:lstStyle/>
        <a:p>
          <a:endParaRPr lang="en-US"/>
        </a:p>
      </dgm:t>
    </dgm:pt>
    <dgm:pt modelId="{86621403-5F89-47E3-AA32-DCCC3ED74B2F}" type="pres">
      <dgm:prSet presAssocID="{96DC72A0-FB1E-46DB-A95D-9C0F53429959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04A0A04-8684-4866-BB44-9FB158D0A552}" type="pres">
      <dgm:prSet presAssocID="{212FE18B-F39D-485D-9C0A-FE7B4A03F7F5}" presName="composite" presStyleCnt="0"/>
      <dgm:spPr/>
    </dgm:pt>
    <dgm:pt modelId="{96C69908-09BF-4C54-82F9-4D9E22592AF3}" type="pres">
      <dgm:prSet presAssocID="{212FE18B-F39D-485D-9C0A-FE7B4A03F7F5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66DEDE-4313-480C-8566-D9374DB9F7DC}" type="pres">
      <dgm:prSet presAssocID="{212FE18B-F39D-485D-9C0A-FE7B4A03F7F5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439D014-E2C6-4B9B-A4B2-E6D66D0A455E}" type="pres">
      <dgm:prSet presAssocID="{212FE18B-F39D-485D-9C0A-FE7B4A03F7F5}" presName="BalanceSpacing" presStyleCnt="0"/>
      <dgm:spPr/>
    </dgm:pt>
    <dgm:pt modelId="{A83E5E24-2AC6-44E9-BF6A-533D1CB9B493}" type="pres">
      <dgm:prSet presAssocID="{212FE18B-F39D-485D-9C0A-FE7B4A03F7F5}" presName="BalanceSpacing1" presStyleCnt="0"/>
      <dgm:spPr/>
    </dgm:pt>
    <dgm:pt modelId="{F7643046-96F7-415F-9DF1-DD10DCB6BDA3}" type="pres">
      <dgm:prSet presAssocID="{DA04077E-054A-4CA5-82DE-C40F808CDBCA}" presName="Accent1Text" presStyleLbl="node1" presStyleIdx="1" presStyleCnt="6"/>
      <dgm:spPr/>
      <dgm:t>
        <a:bodyPr/>
        <a:lstStyle/>
        <a:p>
          <a:endParaRPr lang="en-US"/>
        </a:p>
      </dgm:t>
    </dgm:pt>
    <dgm:pt modelId="{35E26465-2F41-40F2-961B-5A786B521A92}" type="pres">
      <dgm:prSet presAssocID="{DA04077E-054A-4CA5-82DE-C40F808CDBCA}" presName="spaceBetweenRectangles" presStyleCnt="0"/>
      <dgm:spPr/>
    </dgm:pt>
    <dgm:pt modelId="{7607977F-81B1-42A0-9590-CF4ED772CCA9}" type="pres">
      <dgm:prSet presAssocID="{2F456E69-252F-4063-B3B8-3760C5AA39C1}" presName="composite" presStyleCnt="0"/>
      <dgm:spPr/>
    </dgm:pt>
    <dgm:pt modelId="{21E69C97-5885-4825-ACF2-E14EC652D2E8}" type="pres">
      <dgm:prSet presAssocID="{2F456E69-252F-4063-B3B8-3760C5AA39C1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FA347D-DDB9-4B3B-881C-02818A011D73}" type="pres">
      <dgm:prSet presAssocID="{2F456E69-252F-4063-B3B8-3760C5AA39C1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AE1AF2E-ECF6-4761-BD06-819D08FEB8D2}" type="pres">
      <dgm:prSet presAssocID="{2F456E69-252F-4063-B3B8-3760C5AA39C1}" presName="BalanceSpacing" presStyleCnt="0"/>
      <dgm:spPr/>
    </dgm:pt>
    <dgm:pt modelId="{E6218371-AC9C-4638-849C-E0D9A484BF34}" type="pres">
      <dgm:prSet presAssocID="{2F456E69-252F-4063-B3B8-3760C5AA39C1}" presName="BalanceSpacing1" presStyleCnt="0"/>
      <dgm:spPr/>
    </dgm:pt>
    <dgm:pt modelId="{E9B67A65-A274-4908-AE74-18FDF776776F}" type="pres">
      <dgm:prSet presAssocID="{E70C9A53-AB69-4432-873B-42BBF99DCBC2}" presName="Accent1Text" presStyleLbl="node1" presStyleIdx="3" presStyleCnt="6"/>
      <dgm:spPr/>
      <dgm:t>
        <a:bodyPr/>
        <a:lstStyle/>
        <a:p>
          <a:endParaRPr lang="en-US"/>
        </a:p>
      </dgm:t>
    </dgm:pt>
    <dgm:pt modelId="{266EE076-9004-4219-ADB6-B24B494808C2}" type="pres">
      <dgm:prSet presAssocID="{E70C9A53-AB69-4432-873B-42BBF99DCBC2}" presName="spaceBetweenRectangles" presStyleCnt="0"/>
      <dgm:spPr/>
    </dgm:pt>
    <dgm:pt modelId="{B0E5344B-8D3C-4868-891D-5A5398218C88}" type="pres">
      <dgm:prSet presAssocID="{7227C349-0E1C-4587-84ED-7C037BE1479C}" presName="composite" presStyleCnt="0"/>
      <dgm:spPr/>
    </dgm:pt>
    <dgm:pt modelId="{7E273DC9-D6A9-4802-AFF8-7B8CC073948F}" type="pres">
      <dgm:prSet presAssocID="{7227C349-0E1C-4587-84ED-7C037BE1479C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C60423-9942-4280-912B-842C4849607B}" type="pres">
      <dgm:prSet presAssocID="{7227C349-0E1C-4587-84ED-7C037BE1479C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5795E4A8-4D5C-4761-B178-7C3014A1DF69}" type="pres">
      <dgm:prSet presAssocID="{7227C349-0E1C-4587-84ED-7C037BE1479C}" presName="BalanceSpacing" presStyleCnt="0"/>
      <dgm:spPr/>
    </dgm:pt>
    <dgm:pt modelId="{DFF13C03-0108-406E-B4A1-305563A4829F}" type="pres">
      <dgm:prSet presAssocID="{7227C349-0E1C-4587-84ED-7C037BE1479C}" presName="BalanceSpacing1" presStyleCnt="0"/>
      <dgm:spPr/>
    </dgm:pt>
    <dgm:pt modelId="{D1D8913A-5B12-439F-BA9C-832067898C6F}" type="pres">
      <dgm:prSet presAssocID="{64F42B89-BB67-4F62-A6AF-312685DFF3F4}" presName="Accent1Text" presStyleLbl="node1" presStyleIdx="5" presStyleCnt="6" custFlipHor="0"/>
      <dgm:spPr/>
      <dgm:t>
        <a:bodyPr/>
        <a:lstStyle/>
        <a:p>
          <a:endParaRPr lang="en-US"/>
        </a:p>
      </dgm:t>
    </dgm:pt>
  </dgm:ptLst>
  <dgm:cxnLst>
    <dgm:cxn modelId="{E160F2B1-30AF-471A-9C8C-4F9E616EAF29}" type="presOf" srcId="{212FE18B-F39D-485D-9C0A-FE7B4A03F7F5}" destId="{96C69908-09BF-4C54-82F9-4D9E22592AF3}" srcOrd="0" destOrd="0" presId="urn:microsoft.com/office/officeart/2008/layout/AlternatingHexagons"/>
    <dgm:cxn modelId="{23FDC9D8-1362-42C0-98FA-48B6C6C53B19}" type="presOf" srcId="{E70C9A53-AB69-4432-873B-42BBF99DCBC2}" destId="{E9B67A65-A274-4908-AE74-18FDF776776F}" srcOrd="0" destOrd="0" presId="urn:microsoft.com/office/officeart/2008/layout/AlternatingHexagons"/>
    <dgm:cxn modelId="{B604B932-06D8-4D6B-A3AA-87EC405DED04}" srcId="{96DC72A0-FB1E-46DB-A95D-9C0F53429959}" destId="{7227C349-0E1C-4587-84ED-7C037BE1479C}" srcOrd="2" destOrd="0" parTransId="{B79B1714-0E40-4864-AD6B-23CE9490670E}" sibTransId="{64F42B89-BB67-4F62-A6AF-312685DFF3F4}"/>
    <dgm:cxn modelId="{568E2FDE-600B-4746-9E0E-FBA1A0D34406}" type="presOf" srcId="{2F456E69-252F-4063-B3B8-3760C5AA39C1}" destId="{21E69C97-5885-4825-ACF2-E14EC652D2E8}" srcOrd="0" destOrd="0" presId="urn:microsoft.com/office/officeart/2008/layout/AlternatingHexagons"/>
    <dgm:cxn modelId="{297CBBBD-2562-463B-9CE2-AE315EEB9094}" type="presOf" srcId="{64F42B89-BB67-4F62-A6AF-312685DFF3F4}" destId="{D1D8913A-5B12-439F-BA9C-832067898C6F}" srcOrd="0" destOrd="0" presId="urn:microsoft.com/office/officeart/2008/layout/AlternatingHexagons"/>
    <dgm:cxn modelId="{2EE1FD41-A4F9-470B-9F84-2151E23B735A}" type="presOf" srcId="{96DC72A0-FB1E-46DB-A95D-9C0F53429959}" destId="{86621403-5F89-47E3-AA32-DCCC3ED74B2F}" srcOrd="0" destOrd="0" presId="urn:microsoft.com/office/officeart/2008/layout/AlternatingHexagons"/>
    <dgm:cxn modelId="{EC02AB93-0213-4C84-B835-CB97C07E3495}" srcId="{96DC72A0-FB1E-46DB-A95D-9C0F53429959}" destId="{2F456E69-252F-4063-B3B8-3760C5AA39C1}" srcOrd="1" destOrd="0" parTransId="{BD8D6F16-F6AA-48C0-9FC5-12B6F9D4AEDC}" sibTransId="{E70C9A53-AB69-4432-873B-42BBF99DCBC2}"/>
    <dgm:cxn modelId="{04FA1CE8-E379-49D2-BADF-0022E3036388}" type="presOf" srcId="{DA04077E-054A-4CA5-82DE-C40F808CDBCA}" destId="{F7643046-96F7-415F-9DF1-DD10DCB6BDA3}" srcOrd="0" destOrd="0" presId="urn:microsoft.com/office/officeart/2008/layout/AlternatingHexagons"/>
    <dgm:cxn modelId="{F24554DD-1EBA-46F9-A33C-D8248C0CD174}" srcId="{96DC72A0-FB1E-46DB-A95D-9C0F53429959}" destId="{212FE18B-F39D-485D-9C0A-FE7B4A03F7F5}" srcOrd="0" destOrd="0" parTransId="{DBD8687A-CF97-48C9-ACBD-423AB98F7D98}" sibTransId="{DA04077E-054A-4CA5-82DE-C40F808CDBCA}"/>
    <dgm:cxn modelId="{B40DA3B6-BBBB-4160-8599-56D31F4DD802}" type="presOf" srcId="{7227C349-0E1C-4587-84ED-7C037BE1479C}" destId="{7E273DC9-D6A9-4802-AFF8-7B8CC073948F}" srcOrd="0" destOrd="0" presId="urn:microsoft.com/office/officeart/2008/layout/AlternatingHexagons"/>
    <dgm:cxn modelId="{EEA37BE7-F82E-4EC7-84AA-FD8C8DF2D1AC}" type="presParOf" srcId="{86621403-5F89-47E3-AA32-DCCC3ED74B2F}" destId="{204A0A04-8684-4866-BB44-9FB158D0A552}" srcOrd="0" destOrd="0" presId="urn:microsoft.com/office/officeart/2008/layout/AlternatingHexagons"/>
    <dgm:cxn modelId="{28B18A92-28A1-4BC5-B5F0-0BB334F6AE26}" type="presParOf" srcId="{204A0A04-8684-4866-BB44-9FB158D0A552}" destId="{96C69908-09BF-4C54-82F9-4D9E22592AF3}" srcOrd="0" destOrd="0" presId="urn:microsoft.com/office/officeart/2008/layout/AlternatingHexagons"/>
    <dgm:cxn modelId="{2DCF6E8B-6264-4064-92F5-A0AA0BC07C9F}" type="presParOf" srcId="{204A0A04-8684-4866-BB44-9FB158D0A552}" destId="{0266DEDE-4313-480C-8566-D9374DB9F7DC}" srcOrd="1" destOrd="0" presId="urn:microsoft.com/office/officeart/2008/layout/AlternatingHexagons"/>
    <dgm:cxn modelId="{1AA87DBC-BA60-45A8-BF1B-66DB3881B7D1}" type="presParOf" srcId="{204A0A04-8684-4866-BB44-9FB158D0A552}" destId="{E439D014-E2C6-4B9B-A4B2-E6D66D0A455E}" srcOrd="2" destOrd="0" presId="urn:microsoft.com/office/officeart/2008/layout/AlternatingHexagons"/>
    <dgm:cxn modelId="{71004B26-D80B-414C-BF63-AFFE6C32107B}" type="presParOf" srcId="{204A0A04-8684-4866-BB44-9FB158D0A552}" destId="{A83E5E24-2AC6-44E9-BF6A-533D1CB9B493}" srcOrd="3" destOrd="0" presId="urn:microsoft.com/office/officeart/2008/layout/AlternatingHexagons"/>
    <dgm:cxn modelId="{B6EFD3F9-0A38-41EF-B8C8-A95F2A7A4538}" type="presParOf" srcId="{204A0A04-8684-4866-BB44-9FB158D0A552}" destId="{F7643046-96F7-415F-9DF1-DD10DCB6BDA3}" srcOrd="4" destOrd="0" presId="urn:microsoft.com/office/officeart/2008/layout/AlternatingHexagons"/>
    <dgm:cxn modelId="{9EE15F46-1619-4973-9560-F94B33128817}" type="presParOf" srcId="{86621403-5F89-47E3-AA32-DCCC3ED74B2F}" destId="{35E26465-2F41-40F2-961B-5A786B521A92}" srcOrd="1" destOrd="0" presId="urn:microsoft.com/office/officeart/2008/layout/AlternatingHexagons"/>
    <dgm:cxn modelId="{1557282A-E00E-4C94-9CD3-770DA787FCA6}" type="presParOf" srcId="{86621403-5F89-47E3-AA32-DCCC3ED74B2F}" destId="{7607977F-81B1-42A0-9590-CF4ED772CCA9}" srcOrd="2" destOrd="0" presId="urn:microsoft.com/office/officeart/2008/layout/AlternatingHexagons"/>
    <dgm:cxn modelId="{DA6F20BD-354D-410F-A812-7686D362975D}" type="presParOf" srcId="{7607977F-81B1-42A0-9590-CF4ED772CCA9}" destId="{21E69C97-5885-4825-ACF2-E14EC652D2E8}" srcOrd="0" destOrd="0" presId="urn:microsoft.com/office/officeart/2008/layout/AlternatingHexagons"/>
    <dgm:cxn modelId="{FCEAB66E-470B-44E2-8687-68CEFF04FAC4}" type="presParOf" srcId="{7607977F-81B1-42A0-9590-CF4ED772CCA9}" destId="{B7FA347D-DDB9-4B3B-881C-02818A011D73}" srcOrd="1" destOrd="0" presId="urn:microsoft.com/office/officeart/2008/layout/AlternatingHexagons"/>
    <dgm:cxn modelId="{F3896D97-6858-4805-8017-0754465BB7A4}" type="presParOf" srcId="{7607977F-81B1-42A0-9590-CF4ED772CCA9}" destId="{2AE1AF2E-ECF6-4761-BD06-819D08FEB8D2}" srcOrd="2" destOrd="0" presId="urn:microsoft.com/office/officeart/2008/layout/AlternatingHexagons"/>
    <dgm:cxn modelId="{5F070D25-EA4C-446D-A168-776BCCA6CB5A}" type="presParOf" srcId="{7607977F-81B1-42A0-9590-CF4ED772CCA9}" destId="{E6218371-AC9C-4638-849C-E0D9A484BF34}" srcOrd="3" destOrd="0" presId="urn:microsoft.com/office/officeart/2008/layout/AlternatingHexagons"/>
    <dgm:cxn modelId="{46892761-2202-42B0-A6EA-64BFD32EC0BA}" type="presParOf" srcId="{7607977F-81B1-42A0-9590-CF4ED772CCA9}" destId="{E9B67A65-A274-4908-AE74-18FDF776776F}" srcOrd="4" destOrd="0" presId="urn:microsoft.com/office/officeart/2008/layout/AlternatingHexagons"/>
    <dgm:cxn modelId="{CDC321BB-C96D-4655-A61B-BF1EDD239239}" type="presParOf" srcId="{86621403-5F89-47E3-AA32-DCCC3ED74B2F}" destId="{266EE076-9004-4219-ADB6-B24B494808C2}" srcOrd="3" destOrd="0" presId="urn:microsoft.com/office/officeart/2008/layout/AlternatingHexagons"/>
    <dgm:cxn modelId="{F609EE80-B167-47DB-847A-0994B375E037}" type="presParOf" srcId="{86621403-5F89-47E3-AA32-DCCC3ED74B2F}" destId="{B0E5344B-8D3C-4868-891D-5A5398218C88}" srcOrd="4" destOrd="0" presId="urn:microsoft.com/office/officeart/2008/layout/AlternatingHexagons"/>
    <dgm:cxn modelId="{1612B909-FC66-413E-83C8-5967A7B63564}" type="presParOf" srcId="{B0E5344B-8D3C-4868-891D-5A5398218C88}" destId="{7E273DC9-D6A9-4802-AFF8-7B8CC073948F}" srcOrd="0" destOrd="0" presId="urn:microsoft.com/office/officeart/2008/layout/AlternatingHexagons"/>
    <dgm:cxn modelId="{A5C456C0-3F1B-4E6B-A94A-A16C510E6E9D}" type="presParOf" srcId="{B0E5344B-8D3C-4868-891D-5A5398218C88}" destId="{1CC60423-9942-4280-912B-842C4849607B}" srcOrd="1" destOrd="0" presId="urn:microsoft.com/office/officeart/2008/layout/AlternatingHexagons"/>
    <dgm:cxn modelId="{C0797F6D-199B-4E25-B296-EE24B2ACF659}" type="presParOf" srcId="{B0E5344B-8D3C-4868-891D-5A5398218C88}" destId="{5795E4A8-4D5C-4761-B178-7C3014A1DF69}" srcOrd="2" destOrd="0" presId="urn:microsoft.com/office/officeart/2008/layout/AlternatingHexagons"/>
    <dgm:cxn modelId="{EE2F5B05-6729-4285-A78F-E6375D70D765}" type="presParOf" srcId="{B0E5344B-8D3C-4868-891D-5A5398218C88}" destId="{DFF13C03-0108-406E-B4A1-305563A4829F}" srcOrd="3" destOrd="0" presId="urn:microsoft.com/office/officeart/2008/layout/AlternatingHexagons"/>
    <dgm:cxn modelId="{58616DD0-1F37-4930-81F6-1CCD5F170BD7}" type="presParOf" srcId="{B0E5344B-8D3C-4868-891D-5A5398218C88}" destId="{D1D8913A-5B12-439F-BA9C-832067898C6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FF12B3-FDDC-42AF-9E1B-3E5AEC2693FA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65FB97D-B397-4FD3-A3E0-1BF7B9046FC9}">
      <dgm:prSet/>
      <dgm:spPr/>
      <dgm:t>
        <a:bodyPr/>
        <a:lstStyle/>
        <a:p>
          <a:r>
            <a:rPr lang="ar-LB" b="1" dirty="0">
              <a:latin typeface="Calibri" panose="020F0502020204030204" pitchFamily="34" charset="0"/>
              <a:cs typeface="Calibri" panose="020F0502020204030204" pitchFamily="34" charset="0"/>
            </a:rPr>
            <a:t>استنزاف الوقود والمعادن</a:t>
          </a:r>
          <a:endParaRPr lang="en-US" dirty="0"/>
        </a:p>
      </dgm:t>
    </dgm:pt>
    <dgm:pt modelId="{6660A728-1D2D-41B4-97AE-EE6D71531DD0}" type="parTrans" cxnId="{B192831F-597E-4BBB-928E-6E5E11987704}">
      <dgm:prSet/>
      <dgm:spPr/>
      <dgm:t>
        <a:bodyPr/>
        <a:lstStyle/>
        <a:p>
          <a:endParaRPr lang="en-US"/>
        </a:p>
      </dgm:t>
    </dgm:pt>
    <dgm:pt modelId="{27433BD8-84AF-4C75-B3AE-850D2FB4A958}" type="sibTrans" cxnId="{B192831F-597E-4BBB-928E-6E5E11987704}">
      <dgm:prSet/>
      <dgm:spPr/>
      <dgm:t>
        <a:bodyPr/>
        <a:lstStyle/>
        <a:p>
          <a:endParaRPr lang="en-US"/>
        </a:p>
      </dgm:t>
    </dgm:pt>
    <dgm:pt modelId="{28ABD412-4D4B-46D4-8ECA-CB4DB2C285B0}">
      <dgm:prSet/>
      <dgm:spPr/>
      <dgm:t>
        <a:bodyPr/>
        <a:lstStyle/>
        <a:p>
          <a:r>
            <a:rPr lang="ar-LB" b="1" dirty="0">
              <a:latin typeface="Calibri" panose="020F0502020204030204" pitchFamily="34" charset="0"/>
              <a:cs typeface="Calibri" panose="020F0502020204030204" pitchFamily="34" charset="0"/>
            </a:rPr>
            <a:t>الصيد الجائر للحيوانات البريّة</a:t>
          </a:r>
        </a:p>
      </dgm:t>
    </dgm:pt>
    <dgm:pt modelId="{C2008C70-92B5-4970-BD28-AF738B81C2A6}" type="parTrans" cxnId="{ED29D9DD-E70F-43C1-A23D-CD4AF0913411}">
      <dgm:prSet/>
      <dgm:spPr/>
      <dgm:t>
        <a:bodyPr/>
        <a:lstStyle/>
        <a:p>
          <a:endParaRPr lang="en-US"/>
        </a:p>
      </dgm:t>
    </dgm:pt>
    <dgm:pt modelId="{ACBB68B5-F504-4524-A1D3-DDE67F1ED460}" type="sibTrans" cxnId="{ED29D9DD-E70F-43C1-A23D-CD4AF0913411}">
      <dgm:prSet/>
      <dgm:spPr/>
      <dgm:t>
        <a:bodyPr/>
        <a:lstStyle/>
        <a:p>
          <a:endParaRPr lang="en-US"/>
        </a:p>
      </dgm:t>
    </dgm:pt>
    <dgm:pt modelId="{F8155C81-E4EF-42B6-8DFD-8B9B95F2B6FB}">
      <dgm:prSet/>
      <dgm:spPr/>
      <dgm:t>
        <a:bodyPr/>
        <a:lstStyle/>
        <a:p>
          <a:r>
            <a:rPr lang="ar-LB" b="1">
              <a:latin typeface="Calibri" panose="020F0502020204030204" pitchFamily="34" charset="0"/>
              <a:cs typeface="Calibri" panose="020F0502020204030204" pitchFamily="34" charset="0"/>
            </a:rPr>
            <a:t>الزحف العمراني بسبب النمو السكاني المتزايد</a:t>
          </a:r>
          <a:endParaRPr lang="ar-LB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C745996-C481-493F-9581-AC88D3D8E3D2}" type="parTrans" cxnId="{0DC3C55B-D1D7-40E3-A7BD-69286ABC4A99}">
      <dgm:prSet/>
      <dgm:spPr/>
      <dgm:t>
        <a:bodyPr/>
        <a:lstStyle/>
        <a:p>
          <a:endParaRPr lang="en-US"/>
        </a:p>
      </dgm:t>
    </dgm:pt>
    <dgm:pt modelId="{5B698062-9A8D-44E0-BF42-6EF36302F88E}" type="sibTrans" cxnId="{0DC3C55B-D1D7-40E3-A7BD-69286ABC4A99}">
      <dgm:prSet/>
      <dgm:spPr/>
      <dgm:t>
        <a:bodyPr/>
        <a:lstStyle/>
        <a:p>
          <a:endParaRPr lang="en-US"/>
        </a:p>
      </dgm:t>
    </dgm:pt>
    <dgm:pt modelId="{AEA8FE83-8D4C-447B-AB60-1BF50E3752A8}" type="pres">
      <dgm:prSet presAssocID="{5BFF12B3-FDDC-42AF-9E1B-3E5AEC2693FA}" presName="Name0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7B52384-7FA8-40B3-A3FA-FAB1E78D6C07}" type="pres">
      <dgm:prSet presAssocID="{765FB97D-B397-4FD3-A3E0-1BF7B9046FC9}" presName="composite" presStyleCnt="0"/>
      <dgm:spPr/>
    </dgm:pt>
    <dgm:pt modelId="{11962BEE-E3C7-4140-BD95-C6F0DD3DA78C}" type="pres">
      <dgm:prSet presAssocID="{765FB97D-B397-4FD3-A3E0-1BF7B9046FC9}" presName="rect1" presStyleLbl="b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10000" r="-10000"/>
          </a:stretch>
        </a:blipFill>
      </dgm:spPr>
    </dgm:pt>
    <dgm:pt modelId="{48C2AEDE-F8AA-4772-8DC2-5286CD5BAB20}" type="pres">
      <dgm:prSet presAssocID="{765FB97D-B397-4FD3-A3E0-1BF7B9046FC9}" presName="wedgeRectCallout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4A6083-340C-47B9-911C-B8A7206786AA}" type="pres">
      <dgm:prSet presAssocID="{27433BD8-84AF-4C75-B3AE-850D2FB4A958}" presName="sibTrans" presStyleCnt="0"/>
      <dgm:spPr/>
    </dgm:pt>
    <dgm:pt modelId="{908A9D86-3A5D-45E4-A74B-DE77706B7957}" type="pres">
      <dgm:prSet presAssocID="{28ABD412-4D4B-46D4-8ECA-CB4DB2C285B0}" presName="composite" presStyleCnt="0"/>
      <dgm:spPr/>
    </dgm:pt>
    <dgm:pt modelId="{39C78DD3-747A-4B43-B3F5-8D5ECBBF6BFF}" type="pres">
      <dgm:prSet presAssocID="{28ABD412-4D4B-46D4-8ECA-CB4DB2C285B0}" presName="rect1" presStyleLbl="b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13000" b="-13000"/>
          </a:stretch>
        </a:blipFill>
      </dgm:spPr>
    </dgm:pt>
    <dgm:pt modelId="{BDDBF427-F7A7-4C84-8892-423CAF3A9423}" type="pres">
      <dgm:prSet presAssocID="{28ABD412-4D4B-46D4-8ECA-CB4DB2C285B0}" presName="wedgeRectCallout1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09F661-CDB9-4D6E-BFC9-DD15704C8136}" type="pres">
      <dgm:prSet presAssocID="{ACBB68B5-F504-4524-A1D3-DDE67F1ED460}" presName="sibTrans" presStyleCnt="0"/>
      <dgm:spPr/>
    </dgm:pt>
    <dgm:pt modelId="{085406BD-B9AF-461A-887D-E53B85AA4EDD}" type="pres">
      <dgm:prSet presAssocID="{F8155C81-E4EF-42B6-8DFD-8B9B95F2B6FB}" presName="composite" presStyleCnt="0"/>
      <dgm:spPr/>
    </dgm:pt>
    <dgm:pt modelId="{31694B78-D0DC-40B1-9A41-D31785740641}" type="pres">
      <dgm:prSet presAssocID="{F8155C81-E4EF-42B6-8DFD-8B9B95F2B6FB}" presName="rect1" presStyleLbl="b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21000" r="-21000"/>
          </a:stretch>
        </a:blipFill>
      </dgm:spPr>
    </dgm:pt>
    <dgm:pt modelId="{9B8E5F8C-4CC7-4C97-ADC5-8B309CBB559E}" type="pres">
      <dgm:prSet presAssocID="{F8155C81-E4EF-42B6-8DFD-8B9B95F2B6FB}" presName="wedgeRectCallout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92831F-597E-4BBB-928E-6E5E11987704}" srcId="{5BFF12B3-FDDC-42AF-9E1B-3E5AEC2693FA}" destId="{765FB97D-B397-4FD3-A3E0-1BF7B9046FC9}" srcOrd="0" destOrd="0" parTransId="{6660A728-1D2D-41B4-97AE-EE6D71531DD0}" sibTransId="{27433BD8-84AF-4C75-B3AE-850D2FB4A958}"/>
    <dgm:cxn modelId="{84D23FE2-83B5-484B-8ED3-D2BF03DAF340}" type="presOf" srcId="{28ABD412-4D4B-46D4-8ECA-CB4DB2C285B0}" destId="{BDDBF427-F7A7-4C84-8892-423CAF3A9423}" srcOrd="0" destOrd="0" presId="urn:microsoft.com/office/officeart/2008/layout/BendingPictureCaptionList"/>
    <dgm:cxn modelId="{A4F10FBC-30E7-4CC5-AF3D-3A6636E493D6}" type="presOf" srcId="{765FB97D-B397-4FD3-A3E0-1BF7B9046FC9}" destId="{48C2AEDE-F8AA-4772-8DC2-5286CD5BAB20}" srcOrd="0" destOrd="0" presId="urn:microsoft.com/office/officeart/2008/layout/BendingPictureCaptionList"/>
    <dgm:cxn modelId="{0DC3C55B-D1D7-40E3-A7BD-69286ABC4A99}" srcId="{5BFF12B3-FDDC-42AF-9E1B-3E5AEC2693FA}" destId="{F8155C81-E4EF-42B6-8DFD-8B9B95F2B6FB}" srcOrd="2" destOrd="0" parTransId="{9C745996-C481-493F-9581-AC88D3D8E3D2}" sibTransId="{5B698062-9A8D-44E0-BF42-6EF36302F88E}"/>
    <dgm:cxn modelId="{ED29D9DD-E70F-43C1-A23D-CD4AF0913411}" srcId="{5BFF12B3-FDDC-42AF-9E1B-3E5AEC2693FA}" destId="{28ABD412-4D4B-46D4-8ECA-CB4DB2C285B0}" srcOrd="1" destOrd="0" parTransId="{C2008C70-92B5-4970-BD28-AF738B81C2A6}" sibTransId="{ACBB68B5-F504-4524-A1D3-DDE67F1ED460}"/>
    <dgm:cxn modelId="{B3B2411A-FD0E-444D-8310-9E22E9DBB950}" type="presOf" srcId="{F8155C81-E4EF-42B6-8DFD-8B9B95F2B6FB}" destId="{9B8E5F8C-4CC7-4C97-ADC5-8B309CBB559E}" srcOrd="0" destOrd="0" presId="urn:microsoft.com/office/officeart/2008/layout/BendingPictureCaptionList"/>
    <dgm:cxn modelId="{2BAAA375-8471-4688-804E-EE1286026E34}" type="presOf" srcId="{5BFF12B3-FDDC-42AF-9E1B-3E5AEC2693FA}" destId="{AEA8FE83-8D4C-447B-AB60-1BF50E3752A8}" srcOrd="0" destOrd="0" presId="urn:microsoft.com/office/officeart/2008/layout/BendingPictureCaptionList"/>
    <dgm:cxn modelId="{4BD0AAF8-5A41-4216-8DD9-71E3CAAED925}" type="presParOf" srcId="{AEA8FE83-8D4C-447B-AB60-1BF50E3752A8}" destId="{07B52384-7FA8-40B3-A3FA-FAB1E78D6C07}" srcOrd="0" destOrd="0" presId="urn:microsoft.com/office/officeart/2008/layout/BendingPictureCaptionList"/>
    <dgm:cxn modelId="{35A46017-1E77-46FA-9EAC-5E0DDD350E2C}" type="presParOf" srcId="{07B52384-7FA8-40B3-A3FA-FAB1E78D6C07}" destId="{11962BEE-E3C7-4140-BD95-C6F0DD3DA78C}" srcOrd="0" destOrd="0" presId="urn:microsoft.com/office/officeart/2008/layout/BendingPictureCaptionList"/>
    <dgm:cxn modelId="{F1A4F656-9316-4ECF-A786-CA680E20B642}" type="presParOf" srcId="{07B52384-7FA8-40B3-A3FA-FAB1E78D6C07}" destId="{48C2AEDE-F8AA-4772-8DC2-5286CD5BAB20}" srcOrd="1" destOrd="0" presId="urn:microsoft.com/office/officeart/2008/layout/BendingPictureCaptionList"/>
    <dgm:cxn modelId="{EAC7EFE7-9177-40A8-86A0-4E9AA07CB385}" type="presParOf" srcId="{AEA8FE83-8D4C-447B-AB60-1BF50E3752A8}" destId="{264A6083-340C-47B9-911C-B8A7206786AA}" srcOrd="1" destOrd="0" presId="urn:microsoft.com/office/officeart/2008/layout/BendingPictureCaptionList"/>
    <dgm:cxn modelId="{B622E9BA-5A68-48BA-9048-DA5623E4FD38}" type="presParOf" srcId="{AEA8FE83-8D4C-447B-AB60-1BF50E3752A8}" destId="{908A9D86-3A5D-45E4-A74B-DE77706B7957}" srcOrd="2" destOrd="0" presId="urn:microsoft.com/office/officeart/2008/layout/BendingPictureCaptionList"/>
    <dgm:cxn modelId="{6ABBFFF6-68A1-4563-B18B-E40E1B489CD2}" type="presParOf" srcId="{908A9D86-3A5D-45E4-A74B-DE77706B7957}" destId="{39C78DD3-747A-4B43-B3F5-8D5ECBBF6BFF}" srcOrd="0" destOrd="0" presId="urn:microsoft.com/office/officeart/2008/layout/BendingPictureCaptionList"/>
    <dgm:cxn modelId="{0024B7F2-5EBE-4F83-A132-33CBBABE7353}" type="presParOf" srcId="{908A9D86-3A5D-45E4-A74B-DE77706B7957}" destId="{BDDBF427-F7A7-4C84-8892-423CAF3A9423}" srcOrd="1" destOrd="0" presId="urn:microsoft.com/office/officeart/2008/layout/BendingPictureCaptionList"/>
    <dgm:cxn modelId="{605F63BE-8514-44DF-8056-D9F18C9A33DA}" type="presParOf" srcId="{AEA8FE83-8D4C-447B-AB60-1BF50E3752A8}" destId="{6609F661-CDB9-4D6E-BFC9-DD15704C8136}" srcOrd="3" destOrd="0" presId="urn:microsoft.com/office/officeart/2008/layout/BendingPictureCaptionList"/>
    <dgm:cxn modelId="{433C7BF9-56AD-4A68-9383-BEA1790E0D9F}" type="presParOf" srcId="{AEA8FE83-8D4C-447B-AB60-1BF50E3752A8}" destId="{085406BD-B9AF-461A-887D-E53B85AA4EDD}" srcOrd="4" destOrd="0" presId="urn:microsoft.com/office/officeart/2008/layout/BendingPictureCaptionList"/>
    <dgm:cxn modelId="{69CA8A3C-548E-4593-8293-8A1409DBA2F7}" type="presParOf" srcId="{085406BD-B9AF-461A-887D-E53B85AA4EDD}" destId="{31694B78-D0DC-40B1-9A41-D31785740641}" srcOrd="0" destOrd="0" presId="urn:microsoft.com/office/officeart/2008/layout/BendingPictureCaptionList"/>
    <dgm:cxn modelId="{70715536-80CD-486B-9571-123E8143AB8A}" type="presParOf" srcId="{085406BD-B9AF-461A-887D-E53B85AA4EDD}" destId="{9B8E5F8C-4CC7-4C97-ADC5-8B309CBB559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DC72A0-FB1E-46DB-A95D-9C0F53429959}" type="doc">
      <dgm:prSet loTypeId="urn:microsoft.com/office/officeart/2005/8/layout/vList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12FE18B-F39D-485D-9C0A-FE7B4A03F7F5}">
      <dgm:prSet phldrT="[Text]"/>
      <dgm:spPr/>
      <dgm:t>
        <a:bodyPr/>
        <a:lstStyle/>
        <a:p>
          <a:pPr>
            <a:buNone/>
          </a:pPr>
          <a:r>
            <a:rPr lang="ar-LB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الكوارث </a:t>
          </a:r>
          <a:r>
            <a:rPr lang="ar-LB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الطبيعيّة </a:t>
          </a:r>
          <a:r>
            <a:rPr lang="ar-LB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من حرائق وبراكين وجفاف</a:t>
          </a:r>
          <a:endParaRPr lang="en-US" dirty="0">
            <a:solidFill>
              <a:schemeClr val="accent4"/>
            </a:solidFill>
          </a:endParaRPr>
        </a:p>
      </dgm:t>
    </dgm:pt>
    <dgm:pt modelId="{DBD8687A-CF97-48C9-ACBD-423AB98F7D98}" type="parTrans" cxnId="{F24554DD-1EBA-46F9-A33C-D8248C0CD174}">
      <dgm:prSet/>
      <dgm:spPr/>
      <dgm:t>
        <a:bodyPr/>
        <a:lstStyle/>
        <a:p>
          <a:endParaRPr lang="en-US"/>
        </a:p>
      </dgm:t>
    </dgm:pt>
    <dgm:pt modelId="{DA04077E-054A-4CA5-82DE-C40F808CDBCA}" type="sibTrans" cxnId="{F24554DD-1EBA-46F9-A33C-D8248C0CD174}">
      <dgm:prSet/>
      <dgm:spPr/>
      <dgm:t>
        <a:bodyPr/>
        <a:lstStyle/>
        <a:p>
          <a:endParaRPr lang="en-US"/>
        </a:p>
      </dgm:t>
    </dgm:pt>
    <dgm:pt modelId="{F02E67FF-7E5A-4AA6-A57D-4D8F0D605182}">
      <dgm:prSet/>
      <dgm:spPr/>
      <dgm:t>
        <a:bodyPr/>
        <a:lstStyle/>
        <a:p>
          <a:r>
            <a:rPr lang="ar-LB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عدم معالجة الملوثات التي يطرحها الإنسان في البيئة</a:t>
          </a:r>
        </a:p>
      </dgm:t>
    </dgm:pt>
    <dgm:pt modelId="{18F57C0C-847B-4E5C-8A63-01F07B9BEB09}" type="parTrans" cxnId="{B100CA2A-C6B7-4D91-90AE-7E5C63BD710A}">
      <dgm:prSet/>
      <dgm:spPr/>
      <dgm:t>
        <a:bodyPr/>
        <a:lstStyle/>
        <a:p>
          <a:endParaRPr lang="en-US"/>
        </a:p>
      </dgm:t>
    </dgm:pt>
    <dgm:pt modelId="{6167A581-665D-4F0A-AFC3-DAD75239654A}" type="sibTrans" cxnId="{B100CA2A-C6B7-4D91-90AE-7E5C63BD710A}">
      <dgm:prSet/>
      <dgm:spPr/>
      <dgm:t>
        <a:bodyPr/>
        <a:lstStyle/>
        <a:p>
          <a:endParaRPr lang="en-US"/>
        </a:p>
      </dgm:t>
    </dgm:pt>
    <dgm:pt modelId="{1923CE87-0755-4D9F-AD2C-2A3623E8B75A}">
      <dgm:prSet/>
      <dgm:spPr/>
      <dgm:t>
        <a:bodyPr/>
        <a:lstStyle/>
        <a:p>
          <a:r>
            <a:rPr lang="ar-LB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استنزاف التربة الزراعية والاستخدام المكثف للمبيدات الكيميائية</a:t>
          </a:r>
          <a:endParaRPr lang="ar-LB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6872569-F5F8-47B8-9797-D08204F25F52}" type="parTrans" cxnId="{8BC0BEFB-5E4B-4425-995A-45C5AA629A81}">
      <dgm:prSet/>
      <dgm:spPr/>
      <dgm:t>
        <a:bodyPr/>
        <a:lstStyle/>
        <a:p>
          <a:endParaRPr lang="en-US"/>
        </a:p>
      </dgm:t>
    </dgm:pt>
    <dgm:pt modelId="{6A81F8E7-8138-4C5B-BFC9-7F961F324BA1}" type="sibTrans" cxnId="{8BC0BEFB-5E4B-4425-995A-45C5AA629A81}">
      <dgm:prSet/>
      <dgm:spPr/>
      <dgm:t>
        <a:bodyPr/>
        <a:lstStyle/>
        <a:p>
          <a:endParaRPr lang="en-US"/>
        </a:p>
      </dgm:t>
    </dgm:pt>
    <dgm:pt modelId="{C691F877-7DA9-4453-BB77-31B2F9A0DF98}" type="pres">
      <dgm:prSet presAssocID="{96DC72A0-FB1E-46DB-A95D-9C0F53429959}" presName="linearFlow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C88BFB-B7AE-429D-8E91-C000E9C06616}" type="pres">
      <dgm:prSet presAssocID="{212FE18B-F39D-485D-9C0A-FE7B4A03F7F5}" presName="composite" presStyleCnt="0"/>
      <dgm:spPr/>
    </dgm:pt>
    <dgm:pt modelId="{66DC99A8-64D9-4A20-B34E-2C6529CC6DE2}" type="pres">
      <dgm:prSet presAssocID="{212FE18B-F39D-485D-9C0A-FE7B4A03F7F5}" presName="imgShp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ln w="57150">
          <a:solidFill>
            <a:schemeClr val="accent2"/>
          </a:solidFill>
        </a:ln>
      </dgm:spPr>
    </dgm:pt>
    <dgm:pt modelId="{9077F8C5-0A11-4FC0-A896-012E75C62110}" type="pres">
      <dgm:prSet presAssocID="{212FE18B-F39D-485D-9C0A-FE7B4A03F7F5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5E031D-9007-40BA-89EB-866EE41A56E0}" type="pres">
      <dgm:prSet presAssocID="{DA04077E-054A-4CA5-82DE-C40F808CDBCA}" presName="spacing" presStyleCnt="0"/>
      <dgm:spPr/>
    </dgm:pt>
    <dgm:pt modelId="{2F5A51F8-8F60-4D55-8468-CE3CA16E27A7}" type="pres">
      <dgm:prSet presAssocID="{F02E67FF-7E5A-4AA6-A57D-4D8F0D605182}" presName="composite" presStyleCnt="0"/>
      <dgm:spPr/>
    </dgm:pt>
    <dgm:pt modelId="{381C1EDC-03E5-4FDB-B0AC-CE17DA347D9F}" type="pres">
      <dgm:prSet presAssocID="{F02E67FF-7E5A-4AA6-A57D-4D8F0D605182}" presName="imgShp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50000" r="-50000"/>
          </a:stretch>
        </a:blipFill>
        <a:ln w="57150">
          <a:solidFill>
            <a:schemeClr val="accent2"/>
          </a:solidFill>
        </a:ln>
      </dgm:spPr>
    </dgm:pt>
    <dgm:pt modelId="{D2A0B8F9-CD2C-4A26-8991-326DF1B2B95C}" type="pres">
      <dgm:prSet presAssocID="{F02E67FF-7E5A-4AA6-A57D-4D8F0D605182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9AADA7-4485-4B92-964E-4DF97D2915E7}" type="pres">
      <dgm:prSet presAssocID="{6167A581-665D-4F0A-AFC3-DAD75239654A}" presName="spacing" presStyleCnt="0"/>
      <dgm:spPr/>
    </dgm:pt>
    <dgm:pt modelId="{13A45C96-B4FF-4659-827A-AF5C703DD548}" type="pres">
      <dgm:prSet presAssocID="{1923CE87-0755-4D9F-AD2C-2A3623E8B75A}" presName="composite" presStyleCnt="0"/>
      <dgm:spPr/>
    </dgm:pt>
    <dgm:pt modelId="{8E1F3D6E-0FA0-4F49-BB8A-AD96B47C3860}" type="pres">
      <dgm:prSet presAssocID="{1923CE87-0755-4D9F-AD2C-2A3623E8B75A}" presName="imgShp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12000" r="-12000"/>
          </a:stretch>
        </a:blipFill>
        <a:ln w="57150">
          <a:solidFill>
            <a:schemeClr val="accent2"/>
          </a:solidFill>
        </a:ln>
      </dgm:spPr>
    </dgm:pt>
    <dgm:pt modelId="{2CAF54D3-21CB-4E72-9A90-17AE97FCE7F5}" type="pres">
      <dgm:prSet presAssocID="{1923CE87-0755-4D9F-AD2C-2A3623E8B75A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C0BEFB-5E4B-4425-995A-45C5AA629A81}" srcId="{96DC72A0-FB1E-46DB-A95D-9C0F53429959}" destId="{1923CE87-0755-4D9F-AD2C-2A3623E8B75A}" srcOrd="2" destOrd="0" parTransId="{26872569-F5F8-47B8-9797-D08204F25F52}" sibTransId="{6A81F8E7-8138-4C5B-BFC9-7F961F324BA1}"/>
    <dgm:cxn modelId="{C0A2681D-6936-4DFA-B9D0-9F39E31BF78C}" type="presOf" srcId="{96DC72A0-FB1E-46DB-A95D-9C0F53429959}" destId="{C691F877-7DA9-4453-BB77-31B2F9A0DF98}" srcOrd="0" destOrd="0" presId="urn:microsoft.com/office/officeart/2005/8/layout/vList3"/>
    <dgm:cxn modelId="{4C704486-FBCD-407D-ADCA-602892370841}" type="presOf" srcId="{F02E67FF-7E5A-4AA6-A57D-4D8F0D605182}" destId="{D2A0B8F9-CD2C-4A26-8991-326DF1B2B95C}" srcOrd="0" destOrd="0" presId="urn:microsoft.com/office/officeart/2005/8/layout/vList3"/>
    <dgm:cxn modelId="{F24554DD-1EBA-46F9-A33C-D8248C0CD174}" srcId="{96DC72A0-FB1E-46DB-A95D-9C0F53429959}" destId="{212FE18B-F39D-485D-9C0A-FE7B4A03F7F5}" srcOrd="0" destOrd="0" parTransId="{DBD8687A-CF97-48C9-ACBD-423AB98F7D98}" sibTransId="{DA04077E-054A-4CA5-82DE-C40F808CDBCA}"/>
    <dgm:cxn modelId="{B100CA2A-C6B7-4D91-90AE-7E5C63BD710A}" srcId="{96DC72A0-FB1E-46DB-A95D-9C0F53429959}" destId="{F02E67FF-7E5A-4AA6-A57D-4D8F0D605182}" srcOrd="1" destOrd="0" parTransId="{18F57C0C-847B-4E5C-8A63-01F07B9BEB09}" sibTransId="{6167A581-665D-4F0A-AFC3-DAD75239654A}"/>
    <dgm:cxn modelId="{3B91AF14-E6D1-4302-803A-2C6C99B89995}" type="presOf" srcId="{1923CE87-0755-4D9F-AD2C-2A3623E8B75A}" destId="{2CAF54D3-21CB-4E72-9A90-17AE97FCE7F5}" srcOrd="0" destOrd="0" presId="urn:microsoft.com/office/officeart/2005/8/layout/vList3"/>
    <dgm:cxn modelId="{6EB9B063-572A-4431-8575-B75002C4A638}" type="presOf" srcId="{212FE18B-F39D-485D-9C0A-FE7B4A03F7F5}" destId="{9077F8C5-0A11-4FC0-A896-012E75C62110}" srcOrd="0" destOrd="0" presId="urn:microsoft.com/office/officeart/2005/8/layout/vList3"/>
    <dgm:cxn modelId="{A9C1D591-036B-4742-8099-0D9FEA3B0B3F}" type="presParOf" srcId="{C691F877-7DA9-4453-BB77-31B2F9A0DF98}" destId="{C8C88BFB-B7AE-429D-8E91-C000E9C06616}" srcOrd="0" destOrd="0" presId="urn:microsoft.com/office/officeart/2005/8/layout/vList3"/>
    <dgm:cxn modelId="{E33B1565-AB07-4DCE-9AB1-B9C2790915F3}" type="presParOf" srcId="{C8C88BFB-B7AE-429D-8E91-C000E9C06616}" destId="{66DC99A8-64D9-4A20-B34E-2C6529CC6DE2}" srcOrd="0" destOrd="0" presId="urn:microsoft.com/office/officeart/2005/8/layout/vList3"/>
    <dgm:cxn modelId="{562FD74C-D731-473D-8655-EC7C3680935C}" type="presParOf" srcId="{C8C88BFB-B7AE-429D-8E91-C000E9C06616}" destId="{9077F8C5-0A11-4FC0-A896-012E75C62110}" srcOrd="1" destOrd="0" presId="urn:microsoft.com/office/officeart/2005/8/layout/vList3"/>
    <dgm:cxn modelId="{30B6C01A-8911-4D4C-93B0-FCBA7B25923F}" type="presParOf" srcId="{C691F877-7DA9-4453-BB77-31B2F9A0DF98}" destId="{5E5E031D-9007-40BA-89EB-866EE41A56E0}" srcOrd="1" destOrd="0" presId="urn:microsoft.com/office/officeart/2005/8/layout/vList3"/>
    <dgm:cxn modelId="{59FDB26D-D93D-4FCB-8E72-D479221BE105}" type="presParOf" srcId="{C691F877-7DA9-4453-BB77-31B2F9A0DF98}" destId="{2F5A51F8-8F60-4D55-8468-CE3CA16E27A7}" srcOrd="2" destOrd="0" presId="urn:microsoft.com/office/officeart/2005/8/layout/vList3"/>
    <dgm:cxn modelId="{8FC98FE0-C62A-4661-BC2B-550EBFC5E101}" type="presParOf" srcId="{2F5A51F8-8F60-4D55-8468-CE3CA16E27A7}" destId="{381C1EDC-03E5-4FDB-B0AC-CE17DA347D9F}" srcOrd="0" destOrd="0" presId="urn:microsoft.com/office/officeart/2005/8/layout/vList3"/>
    <dgm:cxn modelId="{1CB1B43C-5DBF-4724-AA45-FFE48E159F65}" type="presParOf" srcId="{2F5A51F8-8F60-4D55-8468-CE3CA16E27A7}" destId="{D2A0B8F9-CD2C-4A26-8991-326DF1B2B95C}" srcOrd="1" destOrd="0" presId="urn:microsoft.com/office/officeart/2005/8/layout/vList3"/>
    <dgm:cxn modelId="{F800D62D-4F5D-438F-AA96-B869F681BD8D}" type="presParOf" srcId="{C691F877-7DA9-4453-BB77-31B2F9A0DF98}" destId="{7E9AADA7-4485-4B92-964E-4DF97D2915E7}" srcOrd="3" destOrd="0" presId="urn:microsoft.com/office/officeart/2005/8/layout/vList3"/>
    <dgm:cxn modelId="{8FB0C806-4913-42B1-B304-6A587C0DA23B}" type="presParOf" srcId="{C691F877-7DA9-4453-BB77-31B2F9A0DF98}" destId="{13A45C96-B4FF-4659-827A-AF5C703DD548}" srcOrd="4" destOrd="0" presId="urn:microsoft.com/office/officeart/2005/8/layout/vList3"/>
    <dgm:cxn modelId="{2CC7E964-930E-4639-97FF-D69DB1139159}" type="presParOf" srcId="{13A45C96-B4FF-4659-827A-AF5C703DD548}" destId="{8E1F3D6E-0FA0-4F49-BB8A-AD96B47C3860}" srcOrd="0" destOrd="0" presId="urn:microsoft.com/office/officeart/2005/8/layout/vList3"/>
    <dgm:cxn modelId="{726EFF97-CA0A-4317-9C6D-1F6CD62D4599}" type="presParOf" srcId="{13A45C96-B4FF-4659-827A-AF5C703DD548}" destId="{2CAF54D3-21CB-4E72-9A90-17AE97FCE7F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B00FBA-A9DC-4209-B7F0-DAE5A0FB3D60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6A591A7-472E-4492-9F3D-6EDB7FF5D182}">
      <dgm:prSet phldrT="[Text]"/>
      <dgm:spPr/>
      <dgm:t>
        <a:bodyPr/>
        <a:lstStyle/>
        <a:p>
          <a:r>
            <a:rPr lang="ar-LB" i="0" dirty="0">
              <a:latin typeface="Calibri" panose="020F0502020204030204" pitchFamily="34" charset="0"/>
              <a:cs typeface="Calibri" panose="020F0502020204030204" pitchFamily="34" charset="0"/>
            </a:rPr>
            <a:t>البشريّة</a:t>
          </a:r>
          <a:endParaRPr lang="en-US" dirty="0"/>
        </a:p>
      </dgm:t>
    </dgm:pt>
    <dgm:pt modelId="{DBE9B95B-2AC3-4B50-922F-C0F35F0BC858}" type="parTrans" cxnId="{74D7B066-77DC-4FC0-A260-B80D18F51A9D}">
      <dgm:prSet/>
      <dgm:spPr/>
      <dgm:t>
        <a:bodyPr/>
        <a:lstStyle/>
        <a:p>
          <a:endParaRPr lang="en-US"/>
        </a:p>
      </dgm:t>
    </dgm:pt>
    <dgm:pt modelId="{6E6964C1-3513-4989-9E40-32E257AF78F0}" type="sibTrans" cxnId="{74D7B066-77DC-4FC0-A260-B80D18F51A9D}">
      <dgm:prSet/>
      <dgm:spPr/>
      <dgm:t>
        <a:bodyPr/>
        <a:lstStyle/>
        <a:p>
          <a:endParaRPr lang="en-US"/>
        </a:p>
      </dgm:t>
    </dgm:pt>
    <dgm:pt modelId="{C52DC6F0-3647-4556-90D3-EBBBF920027B}">
      <dgm:prSet phldrT="[Text]"/>
      <dgm:spPr/>
      <dgm:t>
        <a:bodyPr/>
        <a:lstStyle/>
        <a:p>
          <a:r>
            <a:rPr lang="ar-LB" i="0" dirty="0" smtClean="0">
              <a:latin typeface="Calibri" panose="020F0502020204030204" pitchFamily="34" charset="0"/>
              <a:cs typeface="Calibri" panose="020F0502020204030204" pitchFamily="34" charset="0"/>
            </a:rPr>
            <a:t>الصناعيّة</a:t>
          </a:r>
          <a:endParaRPr lang="en-US" dirty="0"/>
        </a:p>
      </dgm:t>
    </dgm:pt>
    <dgm:pt modelId="{7A3E6E3F-0272-4841-8A3F-BAEEE376EFB6}" type="parTrans" cxnId="{65CC1426-7579-479D-964C-DB9C310DBCA2}">
      <dgm:prSet/>
      <dgm:spPr/>
      <dgm:t>
        <a:bodyPr/>
        <a:lstStyle/>
        <a:p>
          <a:endParaRPr lang="en-US"/>
        </a:p>
      </dgm:t>
    </dgm:pt>
    <dgm:pt modelId="{BD14E8E3-B2AE-4DAB-8036-53CF06B235D0}" type="sibTrans" cxnId="{65CC1426-7579-479D-964C-DB9C310DBCA2}">
      <dgm:prSet/>
      <dgm:spPr/>
      <dgm:t>
        <a:bodyPr/>
        <a:lstStyle/>
        <a:p>
          <a:endParaRPr lang="en-US"/>
        </a:p>
      </dgm:t>
    </dgm:pt>
    <dgm:pt modelId="{849ED300-30F6-462B-B782-53AF4AFE30F6}">
      <dgm:prSet phldrT="[Text]"/>
      <dgm:spPr/>
      <dgm:t>
        <a:bodyPr/>
        <a:lstStyle/>
        <a:p>
          <a:r>
            <a:rPr lang="ar-LB" i="0" dirty="0" smtClean="0">
              <a:latin typeface="Calibri" panose="020F0502020204030204" pitchFamily="34" charset="0"/>
              <a:cs typeface="Calibri" panose="020F0502020204030204" pitchFamily="34" charset="0"/>
            </a:rPr>
            <a:t>التنمويّة</a:t>
          </a:r>
          <a:endParaRPr lang="en-US" dirty="0"/>
        </a:p>
      </dgm:t>
    </dgm:pt>
    <dgm:pt modelId="{A9AF178C-E85B-40A7-B074-E46CBA53246E}" type="parTrans" cxnId="{0CA608F5-A8B6-4C71-B88D-7B7048D4D4A1}">
      <dgm:prSet/>
      <dgm:spPr/>
      <dgm:t>
        <a:bodyPr/>
        <a:lstStyle/>
        <a:p>
          <a:endParaRPr lang="en-US"/>
        </a:p>
      </dgm:t>
    </dgm:pt>
    <dgm:pt modelId="{42068F86-420D-4BBA-80E3-B3E4DAA264D8}" type="sibTrans" cxnId="{0CA608F5-A8B6-4C71-B88D-7B7048D4D4A1}">
      <dgm:prSet/>
      <dgm:spPr/>
      <dgm:t>
        <a:bodyPr/>
        <a:lstStyle/>
        <a:p>
          <a:endParaRPr lang="en-US"/>
        </a:p>
      </dgm:t>
    </dgm:pt>
    <dgm:pt modelId="{6F825505-D3A1-48CF-9ECF-CFD609E33F20}">
      <dgm:prSet phldrT="[Text]"/>
      <dgm:spPr/>
      <dgm:t>
        <a:bodyPr/>
        <a:lstStyle/>
        <a:p>
          <a:r>
            <a:rPr lang="ar-LB" i="0" dirty="0">
              <a:latin typeface="Calibri" panose="020F0502020204030204" pitchFamily="34" charset="0"/>
              <a:cs typeface="Calibri" panose="020F0502020204030204" pitchFamily="34" charset="0"/>
            </a:rPr>
            <a:t>إنّ عدم مراعاة الموارد الطبيعية هو جانب خطير من جوانب الأزمة البيئيّة، الناتجة عن النشاطات:</a:t>
          </a:r>
          <a:endParaRPr lang="en-US" dirty="0"/>
        </a:p>
      </dgm:t>
    </dgm:pt>
    <dgm:pt modelId="{F6A6D943-279A-476B-858E-B010B404A414}" type="sibTrans" cxnId="{573BD304-D182-4B9C-936E-808FC87D5BEB}">
      <dgm:prSet/>
      <dgm:spPr/>
      <dgm:t>
        <a:bodyPr/>
        <a:lstStyle/>
        <a:p>
          <a:endParaRPr lang="en-US"/>
        </a:p>
      </dgm:t>
    </dgm:pt>
    <dgm:pt modelId="{27676F7C-C8D3-477C-8261-C898EE0ED067}" type="parTrans" cxnId="{573BD304-D182-4B9C-936E-808FC87D5BEB}">
      <dgm:prSet/>
      <dgm:spPr/>
      <dgm:t>
        <a:bodyPr/>
        <a:lstStyle/>
        <a:p>
          <a:endParaRPr lang="en-US"/>
        </a:p>
      </dgm:t>
    </dgm:pt>
    <dgm:pt modelId="{DCA30913-B403-4B55-840F-0AEDFD09CA7C}" type="pres">
      <dgm:prSet presAssocID="{26B00FBA-A9DC-4209-B7F0-DAE5A0FB3D60}" presName="Name0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64519B2-921D-4699-8FAC-1F6D9D4BEC71}" type="pres">
      <dgm:prSet presAssocID="{6F825505-D3A1-48CF-9ECF-CFD609E33F20}" presName="vertOne" presStyleCnt="0"/>
      <dgm:spPr/>
    </dgm:pt>
    <dgm:pt modelId="{DC883A5A-9F5B-414F-9C65-EE48F1103C29}" type="pres">
      <dgm:prSet presAssocID="{6F825505-D3A1-48CF-9ECF-CFD609E33F20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5D6F833-372A-4235-ACB3-B1E62FCD5501}" type="pres">
      <dgm:prSet presAssocID="{6F825505-D3A1-48CF-9ECF-CFD609E33F20}" presName="parTransOne" presStyleCnt="0"/>
      <dgm:spPr/>
    </dgm:pt>
    <dgm:pt modelId="{EA375D48-31F4-4228-8FD3-300AC38E2C59}" type="pres">
      <dgm:prSet presAssocID="{6F825505-D3A1-48CF-9ECF-CFD609E33F20}" presName="horzOne" presStyleCnt="0"/>
      <dgm:spPr/>
    </dgm:pt>
    <dgm:pt modelId="{9A467FEC-E175-4707-B9EA-4A1B0F49E2B8}" type="pres">
      <dgm:prSet presAssocID="{26A591A7-472E-4492-9F3D-6EDB7FF5D182}" presName="vertTwo" presStyleCnt="0"/>
      <dgm:spPr/>
    </dgm:pt>
    <dgm:pt modelId="{2EB46A18-0D65-4AF8-8198-487BFE2FA8F1}" type="pres">
      <dgm:prSet presAssocID="{26A591A7-472E-4492-9F3D-6EDB7FF5D182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5D7904-DE3B-4F2C-B5BF-7F1429183A85}" type="pres">
      <dgm:prSet presAssocID="{26A591A7-472E-4492-9F3D-6EDB7FF5D182}" presName="horzTwo" presStyleCnt="0"/>
      <dgm:spPr/>
    </dgm:pt>
    <dgm:pt modelId="{648D770B-F728-4584-9C08-E290A2AA7914}" type="pres">
      <dgm:prSet presAssocID="{6E6964C1-3513-4989-9E40-32E257AF78F0}" presName="sibSpaceTwo" presStyleCnt="0"/>
      <dgm:spPr/>
    </dgm:pt>
    <dgm:pt modelId="{033D189A-ACC7-4A1C-939B-BB0AF2319B02}" type="pres">
      <dgm:prSet presAssocID="{C52DC6F0-3647-4556-90D3-EBBBF920027B}" presName="vertTwo" presStyleCnt="0"/>
      <dgm:spPr/>
    </dgm:pt>
    <dgm:pt modelId="{ADE00513-DF8D-494C-BA4E-A4A072E8BD28}" type="pres">
      <dgm:prSet presAssocID="{C52DC6F0-3647-4556-90D3-EBBBF920027B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24422C-5DC6-43F3-80E2-41F773948E2B}" type="pres">
      <dgm:prSet presAssocID="{C52DC6F0-3647-4556-90D3-EBBBF920027B}" presName="horzTwo" presStyleCnt="0"/>
      <dgm:spPr/>
    </dgm:pt>
    <dgm:pt modelId="{57C5392B-3776-4219-985F-F2BE22015A36}" type="pres">
      <dgm:prSet presAssocID="{BD14E8E3-B2AE-4DAB-8036-53CF06B235D0}" presName="sibSpaceTwo" presStyleCnt="0"/>
      <dgm:spPr/>
    </dgm:pt>
    <dgm:pt modelId="{770155CE-912C-48FC-BB38-E3BECAC23814}" type="pres">
      <dgm:prSet presAssocID="{849ED300-30F6-462B-B782-53AF4AFE30F6}" presName="vertTwo" presStyleCnt="0"/>
      <dgm:spPr/>
    </dgm:pt>
    <dgm:pt modelId="{16D1889C-DB35-43F1-B7F4-8E6CFFEF61D5}" type="pres">
      <dgm:prSet presAssocID="{849ED300-30F6-462B-B782-53AF4AFE30F6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998D10-EB54-4400-AB59-C98D847CF618}" type="pres">
      <dgm:prSet presAssocID="{849ED300-30F6-462B-B782-53AF4AFE30F6}" presName="horzTwo" presStyleCnt="0"/>
      <dgm:spPr/>
    </dgm:pt>
  </dgm:ptLst>
  <dgm:cxnLst>
    <dgm:cxn modelId="{65CC1426-7579-479D-964C-DB9C310DBCA2}" srcId="{6F825505-D3A1-48CF-9ECF-CFD609E33F20}" destId="{C52DC6F0-3647-4556-90D3-EBBBF920027B}" srcOrd="1" destOrd="0" parTransId="{7A3E6E3F-0272-4841-8A3F-BAEEE376EFB6}" sibTransId="{BD14E8E3-B2AE-4DAB-8036-53CF06B235D0}"/>
    <dgm:cxn modelId="{842FB881-ADA2-4046-A928-514F0E0B8EEA}" type="presOf" srcId="{6F825505-D3A1-48CF-9ECF-CFD609E33F20}" destId="{DC883A5A-9F5B-414F-9C65-EE48F1103C29}" srcOrd="0" destOrd="0" presId="urn:microsoft.com/office/officeart/2005/8/layout/hierarchy4"/>
    <dgm:cxn modelId="{380BC9DD-F121-4F40-9989-D3C36BCF2EE3}" type="presOf" srcId="{26A591A7-472E-4492-9F3D-6EDB7FF5D182}" destId="{2EB46A18-0D65-4AF8-8198-487BFE2FA8F1}" srcOrd="0" destOrd="0" presId="urn:microsoft.com/office/officeart/2005/8/layout/hierarchy4"/>
    <dgm:cxn modelId="{7F67D234-D8A7-4A67-BDCC-79D42F98C1E2}" type="presOf" srcId="{26B00FBA-A9DC-4209-B7F0-DAE5A0FB3D60}" destId="{DCA30913-B403-4B55-840F-0AEDFD09CA7C}" srcOrd="0" destOrd="0" presId="urn:microsoft.com/office/officeart/2005/8/layout/hierarchy4"/>
    <dgm:cxn modelId="{5EE4B1FE-0D40-44BB-85E9-BAB82F985800}" type="presOf" srcId="{C52DC6F0-3647-4556-90D3-EBBBF920027B}" destId="{ADE00513-DF8D-494C-BA4E-A4A072E8BD28}" srcOrd="0" destOrd="0" presId="urn:microsoft.com/office/officeart/2005/8/layout/hierarchy4"/>
    <dgm:cxn modelId="{0CA608F5-A8B6-4C71-B88D-7B7048D4D4A1}" srcId="{6F825505-D3A1-48CF-9ECF-CFD609E33F20}" destId="{849ED300-30F6-462B-B782-53AF4AFE30F6}" srcOrd="2" destOrd="0" parTransId="{A9AF178C-E85B-40A7-B074-E46CBA53246E}" sibTransId="{42068F86-420D-4BBA-80E3-B3E4DAA264D8}"/>
    <dgm:cxn modelId="{573BD304-D182-4B9C-936E-808FC87D5BEB}" srcId="{26B00FBA-A9DC-4209-B7F0-DAE5A0FB3D60}" destId="{6F825505-D3A1-48CF-9ECF-CFD609E33F20}" srcOrd="0" destOrd="0" parTransId="{27676F7C-C8D3-477C-8261-C898EE0ED067}" sibTransId="{F6A6D943-279A-476B-858E-B010B404A414}"/>
    <dgm:cxn modelId="{74D7B066-77DC-4FC0-A260-B80D18F51A9D}" srcId="{6F825505-D3A1-48CF-9ECF-CFD609E33F20}" destId="{26A591A7-472E-4492-9F3D-6EDB7FF5D182}" srcOrd="0" destOrd="0" parTransId="{DBE9B95B-2AC3-4B50-922F-C0F35F0BC858}" sibTransId="{6E6964C1-3513-4989-9E40-32E257AF78F0}"/>
    <dgm:cxn modelId="{BADE4F6B-5D52-46EE-ADDE-C6C6E067AAC9}" type="presOf" srcId="{849ED300-30F6-462B-B782-53AF4AFE30F6}" destId="{16D1889C-DB35-43F1-B7F4-8E6CFFEF61D5}" srcOrd="0" destOrd="0" presId="urn:microsoft.com/office/officeart/2005/8/layout/hierarchy4"/>
    <dgm:cxn modelId="{1268F7EC-7A74-4C5A-B943-C68B01F8D5BF}" type="presParOf" srcId="{DCA30913-B403-4B55-840F-0AEDFD09CA7C}" destId="{464519B2-921D-4699-8FAC-1F6D9D4BEC71}" srcOrd="0" destOrd="0" presId="urn:microsoft.com/office/officeart/2005/8/layout/hierarchy4"/>
    <dgm:cxn modelId="{A7E216C5-9422-4C1F-B776-58D1A5643769}" type="presParOf" srcId="{464519B2-921D-4699-8FAC-1F6D9D4BEC71}" destId="{DC883A5A-9F5B-414F-9C65-EE48F1103C29}" srcOrd="0" destOrd="0" presId="urn:microsoft.com/office/officeart/2005/8/layout/hierarchy4"/>
    <dgm:cxn modelId="{A806D101-70BF-4D3E-BED2-3EA91ED38ED1}" type="presParOf" srcId="{464519B2-921D-4699-8FAC-1F6D9D4BEC71}" destId="{D5D6F833-372A-4235-ACB3-B1E62FCD5501}" srcOrd="1" destOrd="0" presId="urn:microsoft.com/office/officeart/2005/8/layout/hierarchy4"/>
    <dgm:cxn modelId="{C0828B04-0C79-47BD-BDC8-B14FED24A4BE}" type="presParOf" srcId="{464519B2-921D-4699-8FAC-1F6D9D4BEC71}" destId="{EA375D48-31F4-4228-8FD3-300AC38E2C59}" srcOrd="2" destOrd="0" presId="urn:microsoft.com/office/officeart/2005/8/layout/hierarchy4"/>
    <dgm:cxn modelId="{832B31DA-0C62-4599-8434-863E008747AC}" type="presParOf" srcId="{EA375D48-31F4-4228-8FD3-300AC38E2C59}" destId="{9A467FEC-E175-4707-B9EA-4A1B0F49E2B8}" srcOrd="0" destOrd="0" presId="urn:microsoft.com/office/officeart/2005/8/layout/hierarchy4"/>
    <dgm:cxn modelId="{49F41E96-0B45-424D-B366-3ADFFBA12C41}" type="presParOf" srcId="{9A467FEC-E175-4707-B9EA-4A1B0F49E2B8}" destId="{2EB46A18-0D65-4AF8-8198-487BFE2FA8F1}" srcOrd="0" destOrd="0" presId="urn:microsoft.com/office/officeart/2005/8/layout/hierarchy4"/>
    <dgm:cxn modelId="{6A23F6A0-CED0-44D9-9113-E2B6E6813E0D}" type="presParOf" srcId="{9A467FEC-E175-4707-B9EA-4A1B0F49E2B8}" destId="{F95D7904-DE3B-4F2C-B5BF-7F1429183A85}" srcOrd="1" destOrd="0" presId="urn:microsoft.com/office/officeart/2005/8/layout/hierarchy4"/>
    <dgm:cxn modelId="{01FBAFD7-B223-47AC-AE4C-014C29BF8424}" type="presParOf" srcId="{EA375D48-31F4-4228-8FD3-300AC38E2C59}" destId="{648D770B-F728-4584-9C08-E290A2AA7914}" srcOrd="1" destOrd="0" presId="urn:microsoft.com/office/officeart/2005/8/layout/hierarchy4"/>
    <dgm:cxn modelId="{73F1F08E-1338-451B-A344-CC706195CAEA}" type="presParOf" srcId="{EA375D48-31F4-4228-8FD3-300AC38E2C59}" destId="{033D189A-ACC7-4A1C-939B-BB0AF2319B02}" srcOrd="2" destOrd="0" presId="urn:microsoft.com/office/officeart/2005/8/layout/hierarchy4"/>
    <dgm:cxn modelId="{16135027-A071-4618-AC88-4C05CC55193B}" type="presParOf" srcId="{033D189A-ACC7-4A1C-939B-BB0AF2319B02}" destId="{ADE00513-DF8D-494C-BA4E-A4A072E8BD28}" srcOrd="0" destOrd="0" presId="urn:microsoft.com/office/officeart/2005/8/layout/hierarchy4"/>
    <dgm:cxn modelId="{0BB77B70-64E4-47AE-99FB-2C85B045BB3E}" type="presParOf" srcId="{033D189A-ACC7-4A1C-939B-BB0AF2319B02}" destId="{9924422C-5DC6-43F3-80E2-41F773948E2B}" srcOrd="1" destOrd="0" presId="urn:microsoft.com/office/officeart/2005/8/layout/hierarchy4"/>
    <dgm:cxn modelId="{CFB3EEB3-B02D-4729-A2DE-29C9A29725FA}" type="presParOf" srcId="{EA375D48-31F4-4228-8FD3-300AC38E2C59}" destId="{57C5392B-3776-4219-985F-F2BE22015A36}" srcOrd="3" destOrd="0" presId="urn:microsoft.com/office/officeart/2005/8/layout/hierarchy4"/>
    <dgm:cxn modelId="{487FBC8E-A12F-4D49-89D2-0D1827E2295E}" type="presParOf" srcId="{EA375D48-31F4-4228-8FD3-300AC38E2C59}" destId="{770155CE-912C-48FC-BB38-E3BECAC23814}" srcOrd="4" destOrd="0" presId="urn:microsoft.com/office/officeart/2005/8/layout/hierarchy4"/>
    <dgm:cxn modelId="{A7D7351E-141A-4E59-BD71-B9BCF89720CE}" type="presParOf" srcId="{770155CE-912C-48FC-BB38-E3BECAC23814}" destId="{16D1889C-DB35-43F1-B7F4-8E6CFFEF61D5}" srcOrd="0" destOrd="0" presId="urn:microsoft.com/office/officeart/2005/8/layout/hierarchy4"/>
    <dgm:cxn modelId="{ED4D8E5F-5289-43F8-894A-2D7C59613DDC}" type="presParOf" srcId="{770155CE-912C-48FC-BB38-E3BECAC23814}" destId="{58998D10-EB54-4400-AB59-C98D847CF61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11813A8-1F26-4F73-BC12-8E5295EDD78B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4F1E4D3-FA4B-4CFC-B0F3-FB48B62152D7}">
      <dgm:prSet phldrT="[Text]"/>
      <dgm:spPr/>
      <dgm:t>
        <a:bodyPr/>
        <a:lstStyle/>
        <a:p>
          <a:r>
            <a:rPr lang="ar-L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اليابسة</a:t>
          </a:r>
          <a:endParaRPr lang="en-US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80D629B-810C-4C0B-A8C2-E4AF42D86430}" type="parTrans" cxnId="{91BED319-9E79-4118-AC6A-B066FAEC322B}">
      <dgm:prSet/>
      <dgm:spPr/>
      <dgm:t>
        <a:bodyPr/>
        <a:lstStyle/>
        <a:p>
          <a:endParaRPr lang="en-US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55C2707-2443-40E9-A312-8DD5E0672E4F}" type="sibTrans" cxnId="{91BED319-9E79-4118-AC6A-B066FAEC322B}">
      <dgm:prSet/>
      <dgm:spPr/>
      <dgm:t>
        <a:bodyPr/>
        <a:lstStyle/>
        <a:p>
          <a:endParaRPr lang="en-US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7F0D085-56B8-49EB-83B0-D9357FDDC347}">
      <dgm:prSet phldrT="[Text]"/>
      <dgm:spPr/>
      <dgm:t>
        <a:bodyPr/>
        <a:lstStyle/>
        <a:p>
          <a:r>
            <a:rPr lang="ar-L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الماء</a:t>
          </a:r>
          <a:endParaRPr lang="en-US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136F5E5-53E0-4570-BED1-7C524B6AB628}" type="parTrans" cxnId="{AA8091E2-7C53-4118-8CED-C6182E5FF05B}">
      <dgm:prSet/>
      <dgm:spPr/>
      <dgm:t>
        <a:bodyPr/>
        <a:lstStyle/>
        <a:p>
          <a:endParaRPr lang="en-US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DA47AE5-F906-497B-91B6-C2BFE8A3DDFE}" type="sibTrans" cxnId="{AA8091E2-7C53-4118-8CED-C6182E5FF05B}">
      <dgm:prSet/>
      <dgm:spPr/>
      <dgm:t>
        <a:bodyPr/>
        <a:lstStyle/>
        <a:p>
          <a:endParaRPr lang="en-US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80733BA-AA89-4D57-9B1B-45CCEE099C9A}">
      <dgm:prSet phldrT="[Text]"/>
      <dgm:spPr/>
      <dgm:t>
        <a:bodyPr/>
        <a:lstStyle/>
        <a:p>
          <a:r>
            <a:rPr lang="ar-L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الجو</a:t>
          </a:r>
          <a:endParaRPr lang="en-US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97E18EC-F2FB-45C7-833C-8955ED52218C}" type="parTrans" cxnId="{A3EFD706-A5ED-498C-860F-6F1E61FD192E}">
      <dgm:prSet/>
      <dgm:spPr/>
      <dgm:t>
        <a:bodyPr/>
        <a:lstStyle/>
        <a:p>
          <a:endParaRPr lang="en-US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409BD54-C022-466B-84EC-FB8A81A8585E}" type="sibTrans" cxnId="{A3EFD706-A5ED-498C-860F-6F1E61FD192E}">
      <dgm:prSet/>
      <dgm:spPr/>
      <dgm:t>
        <a:bodyPr/>
        <a:lstStyle/>
        <a:p>
          <a:endParaRPr lang="en-US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03A5973-78DC-4D86-95A0-BD866AA78016}" type="pres">
      <dgm:prSet presAssocID="{F11813A8-1F26-4F73-BC12-8E5295EDD78B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9D4E4D1-DB00-4F40-BC5F-77720E8C4ECE}" type="pres">
      <dgm:prSet presAssocID="{94F1E4D3-FA4B-4CFC-B0F3-FB48B62152D7}" presName="Accent1" presStyleCnt="0"/>
      <dgm:spPr/>
    </dgm:pt>
    <dgm:pt modelId="{BC387836-D8F4-42D8-9EE5-DB5CD13C3E8D}" type="pres">
      <dgm:prSet presAssocID="{94F1E4D3-FA4B-4CFC-B0F3-FB48B62152D7}" presName="Accent" presStyleLbl="node1" presStyleIdx="0" presStyleCnt="3"/>
      <dgm:spPr/>
    </dgm:pt>
    <dgm:pt modelId="{B1A68E34-FCCF-41A0-B5C9-96DD44D83D3F}" type="pres">
      <dgm:prSet presAssocID="{94F1E4D3-FA4B-4CFC-B0F3-FB48B62152D7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DC2717-F638-476F-B659-3669B01701C7}" type="pres">
      <dgm:prSet presAssocID="{57F0D085-56B8-49EB-83B0-D9357FDDC347}" presName="Accent2" presStyleCnt="0"/>
      <dgm:spPr/>
    </dgm:pt>
    <dgm:pt modelId="{589C61E7-DC81-4932-BD8B-41F8D3BECB16}" type="pres">
      <dgm:prSet presAssocID="{57F0D085-56B8-49EB-83B0-D9357FDDC347}" presName="Accent" presStyleLbl="node1" presStyleIdx="1" presStyleCnt="3"/>
      <dgm:spPr/>
    </dgm:pt>
    <dgm:pt modelId="{9DA5F815-AA59-426B-8369-9135DEC27E8F}" type="pres">
      <dgm:prSet presAssocID="{57F0D085-56B8-49EB-83B0-D9357FDDC347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AAA90F-37C0-4217-81E7-419F654067F5}" type="pres">
      <dgm:prSet presAssocID="{C80733BA-AA89-4D57-9B1B-45CCEE099C9A}" presName="Accent3" presStyleCnt="0"/>
      <dgm:spPr/>
    </dgm:pt>
    <dgm:pt modelId="{2C8A817B-7899-4637-8DE1-AB8991459C7C}" type="pres">
      <dgm:prSet presAssocID="{C80733BA-AA89-4D57-9B1B-45CCEE099C9A}" presName="Accent" presStyleLbl="node1" presStyleIdx="2" presStyleCnt="3"/>
      <dgm:spPr/>
    </dgm:pt>
    <dgm:pt modelId="{AA3639B3-5E0F-455C-8827-4CE1453BAEF1}" type="pres">
      <dgm:prSet presAssocID="{C80733BA-AA89-4D57-9B1B-45CCEE099C9A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EFD706-A5ED-498C-860F-6F1E61FD192E}" srcId="{F11813A8-1F26-4F73-BC12-8E5295EDD78B}" destId="{C80733BA-AA89-4D57-9B1B-45CCEE099C9A}" srcOrd="2" destOrd="0" parTransId="{297E18EC-F2FB-45C7-833C-8955ED52218C}" sibTransId="{5409BD54-C022-466B-84EC-FB8A81A8585E}"/>
    <dgm:cxn modelId="{BE88A262-CA7F-44B0-8F32-BBFBA9B073AE}" type="presOf" srcId="{57F0D085-56B8-49EB-83B0-D9357FDDC347}" destId="{9DA5F815-AA59-426B-8369-9135DEC27E8F}" srcOrd="0" destOrd="0" presId="urn:microsoft.com/office/officeart/2009/layout/CircleArrowProcess"/>
    <dgm:cxn modelId="{91BED319-9E79-4118-AC6A-B066FAEC322B}" srcId="{F11813A8-1F26-4F73-BC12-8E5295EDD78B}" destId="{94F1E4D3-FA4B-4CFC-B0F3-FB48B62152D7}" srcOrd="0" destOrd="0" parTransId="{680D629B-810C-4C0B-A8C2-E4AF42D86430}" sibTransId="{D55C2707-2443-40E9-A312-8DD5E0672E4F}"/>
    <dgm:cxn modelId="{9F142EBD-C9F4-4C50-BA77-4D900155D60F}" type="presOf" srcId="{F11813A8-1F26-4F73-BC12-8E5295EDD78B}" destId="{103A5973-78DC-4D86-95A0-BD866AA78016}" srcOrd="0" destOrd="0" presId="urn:microsoft.com/office/officeart/2009/layout/CircleArrowProcess"/>
    <dgm:cxn modelId="{FE584930-85B9-4D77-BB63-7AD6CF39734E}" type="presOf" srcId="{94F1E4D3-FA4B-4CFC-B0F3-FB48B62152D7}" destId="{B1A68E34-FCCF-41A0-B5C9-96DD44D83D3F}" srcOrd="0" destOrd="0" presId="urn:microsoft.com/office/officeart/2009/layout/CircleArrowProcess"/>
    <dgm:cxn modelId="{AA8091E2-7C53-4118-8CED-C6182E5FF05B}" srcId="{F11813A8-1F26-4F73-BC12-8E5295EDD78B}" destId="{57F0D085-56B8-49EB-83B0-D9357FDDC347}" srcOrd="1" destOrd="0" parTransId="{2136F5E5-53E0-4570-BED1-7C524B6AB628}" sibTransId="{1DA47AE5-F906-497B-91B6-C2BFE8A3DDFE}"/>
    <dgm:cxn modelId="{608B017B-3B56-46B8-A4BA-B97503BF57DE}" type="presOf" srcId="{C80733BA-AA89-4D57-9B1B-45CCEE099C9A}" destId="{AA3639B3-5E0F-455C-8827-4CE1453BAEF1}" srcOrd="0" destOrd="0" presId="urn:microsoft.com/office/officeart/2009/layout/CircleArrowProcess"/>
    <dgm:cxn modelId="{01EBE608-9981-41EC-80E5-9A3BBCA26088}" type="presParOf" srcId="{103A5973-78DC-4D86-95A0-BD866AA78016}" destId="{E9D4E4D1-DB00-4F40-BC5F-77720E8C4ECE}" srcOrd="0" destOrd="0" presId="urn:microsoft.com/office/officeart/2009/layout/CircleArrowProcess"/>
    <dgm:cxn modelId="{992D554C-2061-4FEB-B644-86C9A3932DCC}" type="presParOf" srcId="{E9D4E4D1-DB00-4F40-BC5F-77720E8C4ECE}" destId="{BC387836-D8F4-42D8-9EE5-DB5CD13C3E8D}" srcOrd="0" destOrd="0" presId="urn:microsoft.com/office/officeart/2009/layout/CircleArrowProcess"/>
    <dgm:cxn modelId="{CF7FB3BA-F59A-4A8E-8155-1C018E38453A}" type="presParOf" srcId="{103A5973-78DC-4D86-95A0-BD866AA78016}" destId="{B1A68E34-FCCF-41A0-B5C9-96DD44D83D3F}" srcOrd="1" destOrd="0" presId="urn:microsoft.com/office/officeart/2009/layout/CircleArrowProcess"/>
    <dgm:cxn modelId="{F2B07BD7-1427-4AE7-8CDF-2555FC4EF417}" type="presParOf" srcId="{103A5973-78DC-4D86-95A0-BD866AA78016}" destId="{9ADC2717-F638-476F-B659-3669B01701C7}" srcOrd="2" destOrd="0" presId="urn:microsoft.com/office/officeart/2009/layout/CircleArrowProcess"/>
    <dgm:cxn modelId="{BA1B16BE-30D0-4D83-9165-77DDDC19B48E}" type="presParOf" srcId="{9ADC2717-F638-476F-B659-3669B01701C7}" destId="{589C61E7-DC81-4932-BD8B-41F8D3BECB16}" srcOrd="0" destOrd="0" presId="urn:microsoft.com/office/officeart/2009/layout/CircleArrowProcess"/>
    <dgm:cxn modelId="{FB27B103-CC47-47BD-B0BE-B53E0F3E8DED}" type="presParOf" srcId="{103A5973-78DC-4D86-95A0-BD866AA78016}" destId="{9DA5F815-AA59-426B-8369-9135DEC27E8F}" srcOrd="3" destOrd="0" presId="urn:microsoft.com/office/officeart/2009/layout/CircleArrowProcess"/>
    <dgm:cxn modelId="{F77EFD03-7E75-43AA-901F-A6F1F0875341}" type="presParOf" srcId="{103A5973-78DC-4D86-95A0-BD866AA78016}" destId="{6EAAA90F-37C0-4217-81E7-419F654067F5}" srcOrd="4" destOrd="0" presId="urn:microsoft.com/office/officeart/2009/layout/CircleArrowProcess"/>
    <dgm:cxn modelId="{0969EA16-F67F-46AD-AA12-3C23190134CA}" type="presParOf" srcId="{6EAAA90F-37C0-4217-81E7-419F654067F5}" destId="{2C8A817B-7899-4637-8DE1-AB8991459C7C}" srcOrd="0" destOrd="0" presId="urn:microsoft.com/office/officeart/2009/layout/CircleArrowProcess"/>
    <dgm:cxn modelId="{156CCDB5-7F5E-4334-9944-98570BE73F16}" type="presParOf" srcId="{103A5973-78DC-4D86-95A0-BD866AA78016}" destId="{AA3639B3-5E0F-455C-8827-4CE1453BAEF1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11813A8-1F26-4F73-BC12-8E5295EDD78B}" type="doc">
      <dgm:prSet loTypeId="urn:microsoft.com/office/officeart/2011/layout/Circle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4F1E4D3-FA4B-4CFC-B0F3-FB48B62152D7}">
      <dgm:prSet phldrT="[Text]"/>
      <dgm:spPr/>
      <dgm:t>
        <a:bodyPr/>
        <a:lstStyle/>
        <a:p>
          <a:r>
            <a:rPr lang="ar-LB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rPr>
            <a:t>موارد دائمة</a:t>
          </a:r>
          <a:endParaRPr lang="en-US" dirty="0">
            <a:solidFill>
              <a:schemeClr val="accent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80D629B-810C-4C0B-A8C2-E4AF42D86430}" type="parTrans" cxnId="{91BED319-9E79-4118-AC6A-B066FAEC322B}">
      <dgm:prSet/>
      <dgm:spPr/>
      <dgm:t>
        <a:bodyPr/>
        <a:lstStyle/>
        <a:p>
          <a:endParaRPr lang="en-US">
            <a:solidFill>
              <a:schemeClr val="accent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55C2707-2443-40E9-A312-8DD5E0672E4F}" type="sibTrans" cxnId="{91BED319-9E79-4118-AC6A-B066FAEC322B}">
      <dgm:prSet/>
      <dgm:spPr/>
      <dgm:t>
        <a:bodyPr/>
        <a:lstStyle/>
        <a:p>
          <a:endParaRPr lang="en-US">
            <a:solidFill>
              <a:schemeClr val="accent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7F0D085-56B8-49EB-83B0-D9357FDDC347}">
      <dgm:prSet phldrT="[Text]"/>
      <dgm:spPr/>
      <dgm:t>
        <a:bodyPr/>
        <a:lstStyle/>
        <a:p>
          <a:r>
            <a:rPr lang="ar-LB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rPr>
            <a:t>ومتجددة</a:t>
          </a:r>
          <a:endParaRPr lang="en-US" dirty="0">
            <a:solidFill>
              <a:schemeClr val="accent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136F5E5-53E0-4570-BED1-7C524B6AB628}" type="parTrans" cxnId="{AA8091E2-7C53-4118-8CED-C6182E5FF05B}">
      <dgm:prSet/>
      <dgm:spPr/>
      <dgm:t>
        <a:bodyPr/>
        <a:lstStyle/>
        <a:p>
          <a:endParaRPr lang="en-US">
            <a:solidFill>
              <a:schemeClr val="accent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DA47AE5-F906-497B-91B6-C2BFE8A3DDFE}" type="sibTrans" cxnId="{AA8091E2-7C53-4118-8CED-C6182E5FF05B}">
      <dgm:prSet/>
      <dgm:spPr/>
      <dgm:t>
        <a:bodyPr/>
        <a:lstStyle/>
        <a:p>
          <a:endParaRPr lang="en-US">
            <a:solidFill>
              <a:schemeClr val="accent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80733BA-AA89-4D57-9B1B-45CCEE099C9A}">
      <dgm:prSet phldrT="[Text]"/>
      <dgm:spPr/>
      <dgm:t>
        <a:bodyPr/>
        <a:lstStyle/>
        <a:p>
          <a:r>
            <a:rPr lang="ar-LB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rPr>
            <a:t>وغير متجددة</a:t>
          </a:r>
          <a:endParaRPr lang="en-US" dirty="0">
            <a:solidFill>
              <a:schemeClr val="accent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97E18EC-F2FB-45C7-833C-8955ED52218C}" type="parTrans" cxnId="{A3EFD706-A5ED-498C-860F-6F1E61FD192E}">
      <dgm:prSet/>
      <dgm:spPr/>
      <dgm:t>
        <a:bodyPr/>
        <a:lstStyle/>
        <a:p>
          <a:endParaRPr lang="en-US">
            <a:solidFill>
              <a:schemeClr val="accent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409BD54-C022-466B-84EC-FB8A81A8585E}" type="sibTrans" cxnId="{A3EFD706-A5ED-498C-860F-6F1E61FD192E}">
      <dgm:prSet/>
      <dgm:spPr/>
      <dgm:t>
        <a:bodyPr/>
        <a:lstStyle/>
        <a:p>
          <a:endParaRPr lang="en-US">
            <a:solidFill>
              <a:schemeClr val="accent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A39AA0E-00C3-4C2C-8E32-C7852B45A67D}" type="pres">
      <dgm:prSet presAssocID="{F11813A8-1F26-4F73-BC12-8E5295EDD78B}" presName="Name0" presStyleCnt="0">
        <dgm:presLayoutVars>
          <dgm:chMax val="11"/>
          <dgm:chPref val="11"/>
          <dgm:dir val="rev"/>
          <dgm:resizeHandles/>
        </dgm:presLayoutVars>
      </dgm:prSet>
      <dgm:spPr/>
      <dgm:t>
        <a:bodyPr/>
        <a:lstStyle/>
        <a:p>
          <a:endParaRPr lang="en-US"/>
        </a:p>
      </dgm:t>
    </dgm:pt>
    <dgm:pt modelId="{B1BEF076-72EC-457B-996F-7426171DD97D}" type="pres">
      <dgm:prSet presAssocID="{C80733BA-AA89-4D57-9B1B-45CCEE099C9A}" presName="Accent3" presStyleCnt="0"/>
      <dgm:spPr/>
    </dgm:pt>
    <dgm:pt modelId="{5ACC3207-DC17-495A-8D10-D21564CF13AE}" type="pres">
      <dgm:prSet presAssocID="{C80733BA-AA89-4D57-9B1B-45CCEE099C9A}" presName="Accent" presStyleLbl="node1" presStyleIdx="0" presStyleCnt="3"/>
      <dgm:spPr/>
    </dgm:pt>
    <dgm:pt modelId="{665AC65C-BDD5-4F06-9733-1A74C4D3E4F7}" type="pres">
      <dgm:prSet presAssocID="{C80733BA-AA89-4D57-9B1B-45CCEE099C9A}" presName="ParentBackground3" presStyleCnt="0"/>
      <dgm:spPr/>
    </dgm:pt>
    <dgm:pt modelId="{58B454A9-C917-45AB-9DBF-73EA6FFAFDA8}" type="pres">
      <dgm:prSet presAssocID="{C80733BA-AA89-4D57-9B1B-45CCEE099C9A}" presName="ParentBackground" presStyleLbl="fgAcc1" presStyleIdx="0" presStyleCnt="3"/>
      <dgm:spPr/>
      <dgm:t>
        <a:bodyPr/>
        <a:lstStyle/>
        <a:p>
          <a:endParaRPr lang="en-US"/>
        </a:p>
      </dgm:t>
    </dgm:pt>
    <dgm:pt modelId="{1F775AB1-4817-47DC-947D-4D56286EBF27}" type="pres">
      <dgm:prSet presAssocID="{C80733BA-AA89-4D57-9B1B-45CCEE099C9A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02A97A-9069-4BBE-BED5-B2126E813B3E}" type="pres">
      <dgm:prSet presAssocID="{57F0D085-56B8-49EB-83B0-D9357FDDC347}" presName="Accent2" presStyleCnt="0"/>
      <dgm:spPr/>
    </dgm:pt>
    <dgm:pt modelId="{2A0B228E-6CEC-4BA4-9514-226E02BE54A2}" type="pres">
      <dgm:prSet presAssocID="{57F0D085-56B8-49EB-83B0-D9357FDDC347}" presName="Accent" presStyleLbl="node1" presStyleIdx="1" presStyleCnt="3"/>
      <dgm:spPr/>
    </dgm:pt>
    <dgm:pt modelId="{ACB0B283-ECDA-4C14-83B9-D5DCCF4098E8}" type="pres">
      <dgm:prSet presAssocID="{57F0D085-56B8-49EB-83B0-D9357FDDC347}" presName="ParentBackground2" presStyleCnt="0"/>
      <dgm:spPr/>
    </dgm:pt>
    <dgm:pt modelId="{1B1AE14E-162D-4DBA-BBCF-B28CE553A4F0}" type="pres">
      <dgm:prSet presAssocID="{57F0D085-56B8-49EB-83B0-D9357FDDC347}" presName="ParentBackground" presStyleLbl="fgAcc1" presStyleIdx="1" presStyleCnt="3"/>
      <dgm:spPr/>
      <dgm:t>
        <a:bodyPr/>
        <a:lstStyle/>
        <a:p>
          <a:endParaRPr lang="en-US"/>
        </a:p>
      </dgm:t>
    </dgm:pt>
    <dgm:pt modelId="{12EDBA90-61D4-4BF3-BC8A-DBF9D8683611}" type="pres">
      <dgm:prSet presAssocID="{57F0D085-56B8-49EB-83B0-D9357FDDC347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18CF08-3AA9-4985-B200-B6E1764BA07D}" type="pres">
      <dgm:prSet presAssocID="{94F1E4D3-FA4B-4CFC-B0F3-FB48B62152D7}" presName="Accent1" presStyleCnt="0"/>
      <dgm:spPr/>
    </dgm:pt>
    <dgm:pt modelId="{564F71AC-A243-4418-8251-A5423DBB5B6C}" type="pres">
      <dgm:prSet presAssocID="{94F1E4D3-FA4B-4CFC-B0F3-FB48B62152D7}" presName="Accent" presStyleLbl="node1" presStyleIdx="2" presStyleCnt="3"/>
      <dgm:spPr/>
    </dgm:pt>
    <dgm:pt modelId="{A13A2D58-BDDB-4F39-9AAF-2C4304D69970}" type="pres">
      <dgm:prSet presAssocID="{94F1E4D3-FA4B-4CFC-B0F3-FB48B62152D7}" presName="ParentBackground1" presStyleCnt="0"/>
      <dgm:spPr/>
    </dgm:pt>
    <dgm:pt modelId="{81E231C5-5E05-4DB5-8CC6-A52DAB2B2DBA}" type="pres">
      <dgm:prSet presAssocID="{94F1E4D3-FA4B-4CFC-B0F3-FB48B62152D7}" presName="ParentBackground" presStyleLbl="fgAcc1" presStyleIdx="2" presStyleCnt="3"/>
      <dgm:spPr/>
      <dgm:t>
        <a:bodyPr/>
        <a:lstStyle/>
        <a:p>
          <a:endParaRPr lang="en-US"/>
        </a:p>
      </dgm:t>
    </dgm:pt>
    <dgm:pt modelId="{799096A6-5F53-4AC7-9D78-9FEED0F25322}" type="pres">
      <dgm:prSet presAssocID="{94F1E4D3-FA4B-4CFC-B0F3-FB48B62152D7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0FF48C-56A7-4406-A4CD-63CCBBD14761}" type="presOf" srcId="{C80733BA-AA89-4D57-9B1B-45CCEE099C9A}" destId="{1F775AB1-4817-47DC-947D-4D56286EBF27}" srcOrd="1" destOrd="0" presId="urn:microsoft.com/office/officeart/2011/layout/CircleProcess"/>
    <dgm:cxn modelId="{F2F1A02C-947D-4160-BC36-D37A6D59A086}" type="presOf" srcId="{57F0D085-56B8-49EB-83B0-D9357FDDC347}" destId="{12EDBA90-61D4-4BF3-BC8A-DBF9D8683611}" srcOrd="1" destOrd="0" presId="urn:microsoft.com/office/officeart/2011/layout/CircleProcess"/>
    <dgm:cxn modelId="{0C5F2629-998C-4F21-96C7-E61CD78CC248}" type="presOf" srcId="{C80733BA-AA89-4D57-9B1B-45CCEE099C9A}" destId="{58B454A9-C917-45AB-9DBF-73EA6FFAFDA8}" srcOrd="0" destOrd="0" presId="urn:microsoft.com/office/officeart/2011/layout/CircleProcess"/>
    <dgm:cxn modelId="{91BED319-9E79-4118-AC6A-B066FAEC322B}" srcId="{F11813A8-1F26-4F73-BC12-8E5295EDD78B}" destId="{94F1E4D3-FA4B-4CFC-B0F3-FB48B62152D7}" srcOrd="0" destOrd="0" parTransId="{680D629B-810C-4C0B-A8C2-E4AF42D86430}" sibTransId="{D55C2707-2443-40E9-A312-8DD5E0672E4F}"/>
    <dgm:cxn modelId="{E9530160-46D2-4738-92A9-641E097D245F}" type="presOf" srcId="{57F0D085-56B8-49EB-83B0-D9357FDDC347}" destId="{1B1AE14E-162D-4DBA-BBCF-B28CE553A4F0}" srcOrd="0" destOrd="0" presId="urn:microsoft.com/office/officeart/2011/layout/CircleProcess"/>
    <dgm:cxn modelId="{29F11C6C-F579-4EA0-A0C1-91A8AD7AB07F}" type="presOf" srcId="{94F1E4D3-FA4B-4CFC-B0F3-FB48B62152D7}" destId="{799096A6-5F53-4AC7-9D78-9FEED0F25322}" srcOrd="1" destOrd="0" presId="urn:microsoft.com/office/officeart/2011/layout/CircleProcess"/>
    <dgm:cxn modelId="{D9E2D302-861E-4188-AFA4-8AD33036A68E}" type="presOf" srcId="{F11813A8-1F26-4F73-BC12-8E5295EDD78B}" destId="{1A39AA0E-00C3-4C2C-8E32-C7852B45A67D}" srcOrd="0" destOrd="0" presId="urn:microsoft.com/office/officeart/2011/layout/CircleProcess"/>
    <dgm:cxn modelId="{A3EFD706-A5ED-498C-860F-6F1E61FD192E}" srcId="{F11813A8-1F26-4F73-BC12-8E5295EDD78B}" destId="{C80733BA-AA89-4D57-9B1B-45CCEE099C9A}" srcOrd="2" destOrd="0" parTransId="{297E18EC-F2FB-45C7-833C-8955ED52218C}" sibTransId="{5409BD54-C022-466B-84EC-FB8A81A8585E}"/>
    <dgm:cxn modelId="{AA8091E2-7C53-4118-8CED-C6182E5FF05B}" srcId="{F11813A8-1F26-4F73-BC12-8E5295EDD78B}" destId="{57F0D085-56B8-49EB-83B0-D9357FDDC347}" srcOrd="1" destOrd="0" parTransId="{2136F5E5-53E0-4570-BED1-7C524B6AB628}" sibTransId="{1DA47AE5-F906-497B-91B6-C2BFE8A3DDFE}"/>
    <dgm:cxn modelId="{9AC7FFB2-9476-4C73-B0E9-EC031870A0FB}" type="presOf" srcId="{94F1E4D3-FA4B-4CFC-B0F3-FB48B62152D7}" destId="{81E231C5-5E05-4DB5-8CC6-A52DAB2B2DBA}" srcOrd="0" destOrd="0" presId="urn:microsoft.com/office/officeart/2011/layout/CircleProcess"/>
    <dgm:cxn modelId="{552E0257-080B-48D9-82EB-BCA2FAB6C56E}" type="presParOf" srcId="{1A39AA0E-00C3-4C2C-8E32-C7852B45A67D}" destId="{B1BEF076-72EC-457B-996F-7426171DD97D}" srcOrd="0" destOrd="0" presId="urn:microsoft.com/office/officeart/2011/layout/CircleProcess"/>
    <dgm:cxn modelId="{2C4EC55B-4F49-4D43-8F6A-CA4307F815CB}" type="presParOf" srcId="{B1BEF076-72EC-457B-996F-7426171DD97D}" destId="{5ACC3207-DC17-495A-8D10-D21564CF13AE}" srcOrd="0" destOrd="0" presId="urn:microsoft.com/office/officeart/2011/layout/CircleProcess"/>
    <dgm:cxn modelId="{7B6F301D-6815-4875-B851-F1F00D094BB3}" type="presParOf" srcId="{1A39AA0E-00C3-4C2C-8E32-C7852B45A67D}" destId="{665AC65C-BDD5-4F06-9733-1A74C4D3E4F7}" srcOrd="1" destOrd="0" presId="urn:microsoft.com/office/officeart/2011/layout/CircleProcess"/>
    <dgm:cxn modelId="{D7DE78A5-7997-4536-98AC-E7B3C98F5298}" type="presParOf" srcId="{665AC65C-BDD5-4F06-9733-1A74C4D3E4F7}" destId="{58B454A9-C917-45AB-9DBF-73EA6FFAFDA8}" srcOrd="0" destOrd="0" presId="urn:microsoft.com/office/officeart/2011/layout/CircleProcess"/>
    <dgm:cxn modelId="{7851FA80-F808-4235-BC11-1FC8FCD2EE68}" type="presParOf" srcId="{1A39AA0E-00C3-4C2C-8E32-C7852B45A67D}" destId="{1F775AB1-4817-47DC-947D-4D56286EBF27}" srcOrd="2" destOrd="0" presId="urn:microsoft.com/office/officeart/2011/layout/CircleProcess"/>
    <dgm:cxn modelId="{7C321849-1662-4137-81CC-0B260B63FA8F}" type="presParOf" srcId="{1A39AA0E-00C3-4C2C-8E32-C7852B45A67D}" destId="{2902A97A-9069-4BBE-BED5-B2126E813B3E}" srcOrd="3" destOrd="0" presId="urn:microsoft.com/office/officeart/2011/layout/CircleProcess"/>
    <dgm:cxn modelId="{59A06109-7EEF-4BEC-A42B-834DDCE9B3C6}" type="presParOf" srcId="{2902A97A-9069-4BBE-BED5-B2126E813B3E}" destId="{2A0B228E-6CEC-4BA4-9514-226E02BE54A2}" srcOrd="0" destOrd="0" presId="urn:microsoft.com/office/officeart/2011/layout/CircleProcess"/>
    <dgm:cxn modelId="{C637F38C-805A-4C90-A9A2-824D3CEE4A58}" type="presParOf" srcId="{1A39AA0E-00C3-4C2C-8E32-C7852B45A67D}" destId="{ACB0B283-ECDA-4C14-83B9-D5DCCF4098E8}" srcOrd="4" destOrd="0" presId="urn:microsoft.com/office/officeart/2011/layout/CircleProcess"/>
    <dgm:cxn modelId="{72F3E6F9-8A44-4B96-98E2-3FD97E5A8E43}" type="presParOf" srcId="{ACB0B283-ECDA-4C14-83B9-D5DCCF4098E8}" destId="{1B1AE14E-162D-4DBA-BBCF-B28CE553A4F0}" srcOrd="0" destOrd="0" presId="urn:microsoft.com/office/officeart/2011/layout/CircleProcess"/>
    <dgm:cxn modelId="{B1A6E58F-876B-4889-81D7-DEEB0EFF8601}" type="presParOf" srcId="{1A39AA0E-00C3-4C2C-8E32-C7852B45A67D}" destId="{12EDBA90-61D4-4BF3-BC8A-DBF9D8683611}" srcOrd="5" destOrd="0" presId="urn:microsoft.com/office/officeart/2011/layout/CircleProcess"/>
    <dgm:cxn modelId="{05F4B77F-C3FA-486D-A253-F45F43F66C5D}" type="presParOf" srcId="{1A39AA0E-00C3-4C2C-8E32-C7852B45A67D}" destId="{3918CF08-3AA9-4985-B200-B6E1764BA07D}" srcOrd="6" destOrd="0" presId="urn:microsoft.com/office/officeart/2011/layout/CircleProcess"/>
    <dgm:cxn modelId="{839B004D-453D-4A95-9658-364530A592CA}" type="presParOf" srcId="{3918CF08-3AA9-4985-B200-B6E1764BA07D}" destId="{564F71AC-A243-4418-8251-A5423DBB5B6C}" srcOrd="0" destOrd="0" presId="urn:microsoft.com/office/officeart/2011/layout/CircleProcess"/>
    <dgm:cxn modelId="{D9447689-3042-4DE0-9770-2A12CFC70F30}" type="presParOf" srcId="{1A39AA0E-00C3-4C2C-8E32-C7852B45A67D}" destId="{A13A2D58-BDDB-4F39-9AAF-2C4304D69970}" srcOrd="7" destOrd="0" presId="urn:microsoft.com/office/officeart/2011/layout/CircleProcess"/>
    <dgm:cxn modelId="{E5DC400A-D18D-40A6-89A9-813D8CBA65BE}" type="presParOf" srcId="{A13A2D58-BDDB-4F39-9AAF-2C4304D69970}" destId="{81E231C5-5E05-4DB5-8CC6-A52DAB2B2DBA}" srcOrd="0" destOrd="0" presId="urn:microsoft.com/office/officeart/2011/layout/CircleProcess"/>
    <dgm:cxn modelId="{C6120246-04E9-423A-9B72-64EE69952EFB}" type="presParOf" srcId="{1A39AA0E-00C3-4C2C-8E32-C7852B45A67D}" destId="{799096A6-5F53-4AC7-9D78-9FEED0F25322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69908-09BF-4C54-82F9-4D9E22592AF3}">
      <dsp:nvSpPr>
        <dsp:cNvPr id="0" name=""/>
        <dsp:cNvSpPr/>
      </dsp:nvSpPr>
      <dsp:spPr>
        <a:xfrm rot="5400000">
          <a:off x="2511274" y="283537"/>
          <a:ext cx="1649333" cy="1434920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1700" b="1" kern="12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rPr>
            <a:t>الاستهلاك المتزايد لقطع الأشجار</a:t>
          </a:r>
          <a:endParaRPr lang="en-US" sz="1700" kern="1200" dirty="0">
            <a:solidFill>
              <a:schemeClr val="accent4"/>
            </a:solidFill>
          </a:endParaRPr>
        </a:p>
      </dsp:txBody>
      <dsp:txXfrm rot="-5400000">
        <a:off x="2842088" y="433352"/>
        <a:ext cx="987704" cy="1135291"/>
      </dsp:txXfrm>
    </dsp:sp>
    <dsp:sp modelId="{0266DEDE-4313-480C-8566-D9374DB9F7DC}">
      <dsp:nvSpPr>
        <dsp:cNvPr id="0" name=""/>
        <dsp:cNvSpPr/>
      </dsp:nvSpPr>
      <dsp:spPr>
        <a:xfrm>
          <a:off x="4096944" y="506197"/>
          <a:ext cx="1840656" cy="98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643046-96F7-415F-9DF1-DD10DCB6BDA3}">
      <dsp:nvSpPr>
        <dsp:cNvPr id="0" name=""/>
        <dsp:cNvSpPr/>
      </dsp:nvSpPr>
      <dsp:spPr>
        <a:xfrm rot="5400000">
          <a:off x="961561" y="283537"/>
          <a:ext cx="1649333" cy="1434920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1292375" y="433352"/>
        <a:ext cx="987704" cy="1135291"/>
      </dsp:txXfrm>
    </dsp:sp>
    <dsp:sp modelId="{21E69C97-5885-4825-ACF2-E14EC652D2E8}">
      <dsp:nvSpPr>
        <dsp:cNvPr id="0" name=""/>
        <dsp:cNvSpPr/>
      </dsp:nvSpPr>
      <dsp:spPr>
        <a:xfrm rot="5400000">
          <a:off x="1733449" y="1683491"/>
          <a:ext cx="1649333" cy="1434920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1578627"/>
            <a:satOff val="4938"/>
            <a:lumOff val="-15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b="1" kern="12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rPr>
            <a:t>الإسراف في استعمال المياه العذبة</a:t>
          </a:r>
        </a:p>
      </dsp:txBody>
      <dsp:txXfrm rot="-5400000">
        <a:off x="2064263" y="1833306"/>
        <a:ext cx="987704" cy="1135291"/>
      </dsp:txXfrm>
    </dsp:sp>
    <dsp:sp modelId="{B7FA347D-DDB9-4B3B-881C-02818A011D73}">
      <dsp:nvSpPr>
        <dsp:cNvPr id="0" name=""/>
        <dsp:cNvSpPr/>
      </dsp:nvSpPr>
      <dsp:spPr>
        <a:xfrm>
          <a:off x="0" y="1906151"/>
          <a:ext cx="1781280" cy="98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B67A65-A274-4908-AE74-18FDF776776F}">
      <dsp:nvSpPr>
        <dsp:cNvPr id="0" name=""/>
        <dsp:cNvSpPr/>
      </dsp:nvSpPr>
      <dsp:spPr>
        <a:xfrm rot="5400000">
          <a:off x="3283162" y="1683491"/>
          <a:ext cx="1649333" cy="1434920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3613976" y="1833306"/>
        <a:ext cx="987704" cy="1135291"/>
      </dsp:txXfrm>
    </dsp:sp>
    <dsp:sp modelId="{7E273DC9-D6A9-4802-AFF8-7B8CC073948F}">
      <dsp:nvSpPr>
        <dsp:cNvPr id="0" name=""/>
        <dsp:cNvSpPr/>
      </dsp:nvSpPr>
      <dsp:spPr>
        <a:xfrm rot="5400000">
          <a:off x="2511274" y="3083445"/>
          <a:ext cx="1649333" cy="1434920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3157253"/>
            <a:satOff val="9876"/>
            <a:lumOff val="-30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700" b="1" kern="12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الرعي الجائر</a:t>
          </a:r>
        </a:p>
      </dsp:txBody>
      <dsp:txXfrm rot="-5400000">
        <a:off x="2842088" y="3233260"/>
        <a:ext cx="987704" cy="1135291"/>
      </dsp:txXfrm>
    </dsp:sp>
    <dsp:sp modelId="{1CC60423-9942-4280-912B-842C4849607B}">
      <dsp:nvSpPr>
        <dsp:cNvPr id="0" name=""/>
        <dsp:cNvSpPr/>
      </dsp:nvSpPr>
      <dsp:spPr>
        <a:xfrm>
          <a:off x="4096944" y="3306105"/>
          <a:ext cx="1840656" cy="98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D8913A-5B12-439F-BA9C-832067898C6F}">
      <dsp:nvSpPr>
        <dsp:cNvPr id="0" name=""/>
        <dsp:cNvSpPr/>
      </dsp:nvSpPr>
      <dsp:spPr>
        <a:xfrm rot="5400000">
          <a:off x="961561" y="3083445"/>
          <a:ext cx="1649333" cy="1434920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9278" t="12779" r="-19278" b="-12779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1292375" y="3233260"/>
        <a:ext cx="987704" cy="11352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962BEE-E3C7-4140-BD95-C6F0DD3DA78C}">
      <dsp:nvSpPr>
        <dsp:cNvPr id="0" name=""/>
        <dsp:cNvSpPr/>
      </dsp:nvSpPr>
      <dsp:spPr>
        <a:xfrm>
          <a:off x="3144738" y="496"/>
          <a:ext cx="1934765" cy="154781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0000" r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C2AEDE-F8AA-4772-8DC2-5286CD5BAB20}">
      <dsp:nvSpPr>
        <dsp:cNvPr id="0" name=""/>
        <dsp:cNvSpPr/>
      </dsp:nvSpPr>
      <dsp:spPr>
        <a:xfrm>
          <a:off x="3183433" y="1393527"/>
          <a:ext cx="1721941" cy="541734"/>
        </a:xfrm>
        <a:prstGeom prst="wedgeRectCallout">
          <a:avLst>
            <a:gd name="adj1" fmla="val -20250"/>
            <a:gd name="adj2" fmla="val -607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استنزاف الوقود والمعادن</a:t>
          </a:r>
          <a:endParaRPr lang="en-US" sz="1500" kern="1200" dirty="0"/>
        </a:p>
      </dsp:txBody>
      <dsp:txXfrm>
        <a:off x="3183433" y="1393527"/>
        <a:ext cx="1721941" cy="541734"/>
      </dsp:txXfrm>
    </dsp:sp>
    <dsp:sp modelId="{39C78DD3-747A-4B43-B3F5-8D5ECBBF6BFF}">
      <dsp:nvSpPr>
        <dsp:cNvPr id="0" name=""/>
        <dsp:cNvSpPr/>
      </dsp:nvSpPr>
      <dsp:spPr>
        <a:xfrm>
          <a:off x="1016496" y="496"/>
          <a:ext cx="1934765" cy="1547812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DBF427-F7A7-4C84-8892-423CAF3A9423}">
      <dsp:nvSpPr>
        <dsp:cNvPr id="0" name=""/>
        <dsp:cNvSpPr/>
      </dsp:nvSpPr>
      <dsp:spPr>
        <a:xfrm>
          <a:off x="1055191" y="1393527"/>
          <a:ext cx="1721941" cy="541734"/>
        </a:xfrm>
        <a:prstGeom prst="wedgeRectCallout">
          <a:avLst>
            <a:gd name="adj1" fmla="val -20250"/>
            <a:gd name="adj2" fmla="val -60700"/>
          </a:avLst>
        </a:prstGeom>
        <a:solidFill>
          <a:schemeClr val="accent4">
            <a:hueOff val="755348"/>
            <a:satOff val="0"/>
            <a:lumOff val="10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الصيد الجائر للحيوانات البريّة</a:t>
          </a:r>
        </a:p>
      </dsp:txBody>
      <dsp:txXfrm>
        <a:off x="1055191" y="1393527"/>
        <a:ext cx="1721941" cy="541734"/>
      </dsp:txXfrm>
    </dsp:sp>
    <dsp:sp modelId="{31694B78-D0DC-40B1-9A41-D31785740641}">
      <dsp:nvSpPr>
        <dsp:cNvPr id="0" name=""/>
        <dsp:cNvSpPr/>
      </dsp:nvSpPr>
      <dsp:spPr>
        <a:xfrm>
          <a:off x="2080617" y="2128738"/>
          <a:ext cx="1934765" cy="1547812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21000" r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8E5F8C-4CC7-4C97-ADC5-8B309CBB559E}">
      <dsp:nvSpPr>
        <dsp:cNvPr id="0" name=""/>
        <dsp:cNvSpPr/>
      </dsp:nvSpPr>
      <dsp:spPr>
        <a:xfrm>
          <a:off x="2119312" y="3521769"/>
          <a:ext cx="1721941" cy="541734"/>
        </a:xfrm>
        <a:prstGeom prst="wedgeRectCallout">
          <a:avLst>
            <a:gd name="adj1" fmla="val -20250"/>
            <a:gd name="adj2" fmla="val -60700"/>
          </a:avLst>
        </a:prstGeom>
        <a:solidFill>
          <a:schemeClr val="accent4">
            <a:hueOff val="1510696"/>
            <a:satOff val="0"/>
            <a:lumOff val="20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1500" b="1" kern="1200">
              <a:latin typeface="Calibri" panose="020F0502020204030204" pitchFamily="34" charset="0"/>
              <a:cs typeface="Calibri" panose="020F0502020204030204" pitchFamily="34" charset="0"/>
            </a:rPr>
            <a:t>الزحف العمراني بسبب النمو السكاني المتزايد</a:t>
          </a:r>
          <a:endParaRPr lang="ar-LB" sz="15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19312" y="3521769"/>
        <a:ext cx="1721941" cy="5417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7F8C5-0A11-4FC0-A896-012E75C62110}">
      <dsp:nvSpPr>
        <dsp:cNvPr id="0" name=""/>
        <dsp:cNvSpPr/>
      </dsp:nvSpPr>
      <dsp:spPr>
        <a:xfrm>
          <a:off x="567886" y="317"/>
          <a:ext cx="3345946" cy="1099559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3820" rIns="484875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LB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الكوارث </a:t>
          </a:r>
          <a:r>
            <a:rPr lang="ar-LB" sz="2200" b="1" kern="1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الطبيعيّة </a:t>
          </a:r>
          <a:r>
            <a:rPr lang="ar-LB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من حرائق وبراكين وجفاف</a:t>
          </a:r>
          <a:endParaRPr lang="en-US" sz="2200" kern="1200" dirty="0">
            <a:solidFill>
              <a:schemeClr val="accent4"/>
            </a:solidFill>
          </a:endParaRPr>
        </a:p>
      </dsp:txBody>
      <dsp:txXfrm>
        <a:off x="567886" y="317"/>
        <a:ext cx="3071056" cy="1099559"/>
      </dsp:txXfrm>
    </dsp:sp>
    <dsp:sp modelId="{66DC99A8-64D9-4A20-B34E-2C6529CC6DE2}">
      <dsp:nvSpPr>
        <dsp:cNvPr id="0" name=""/>
        <dsp:cNvSpPr/>
      </dsp:nvSpPr>
      <dsp:spPr>
        <a:xfrm>
          <a:off x="3364052" y="317"/>
          <a:ext cx="1099559" cy="109955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ln w="571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A0B8F9-CD2C-4A26-8991-326DF1B2B95C}">
      <dsp:nvSpPr>
        <dsp:cNvPr id="0" name=""/>
        <dsp:cNvSpPr/>
      </dsp:nvSpPr>
      <dsp:spPr>
        <a:xfrm>
          <a:off x="567886" y="1428103"/>
          <a:ext cx="3345946" cy="1099559"/>
        </a:xfrm>
        <a:prstGeom prst="homePlate">
          <a:avLst/>
        </a:prstGeom>
        <a:solidFill>
          <a:schemeClr val="accent3">
            <a:hueOff val="-1973283"/>
            <a:satOff val="6172"/>
            <a:lumOff val="-191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3820" rIns="484875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عدم معالجة الملوثات التي يطرحها الإنسان في البيئة</a:t>
          </a:r>
        </a:p>
      </dsp:txBody>
      <dsp:txXfrm>
        <a:off x="567886" y="1428103"/>
        <a:ext cx="3071056" cy="1099559"/>
      </dsp:txXfrm>
    </dsp:sp>
    <dsp:sp modelId="{381C1EDC-03E5-4FDB-B0AC-CE17DA347D9F}">
      <dsp:nvSpPr>
        <dsp:cNvPr id="0" name=""/>
        <dsp:cNvSpPr/>
      </dsp:nvSpPr>
      <dsp:spPr>
        <a:xfrm>
          <a:off x="3364052" y="1428103"/>
          <a:ext cx="1099559" cy="1099559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50000" r="-50000"/>
          </a:stretch>
        </a:blipFill>
        <a:ln w="571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AF54D3-21CB-4E72-9A90-17AE97FCE7F5}">
      <dsp:nvSpPr>
        <dsp:cNvPr id="0" name=""/>
        <dsp:cNvSpPr/>
      </dsp:nvSpPr>
      <dsp:spPr>
        <a:xfrm>
          <a:off x="567886" y="2855889"/>
          <a:ext cx="3345946" cy="1099559"/>
        </a:xfrm>
        <a:prstGeom prst="homePlate">
          <a:avLst/>
        </a:prstGeom>
        <a:solidFill>
          <a:schemeClr val="accent3">
            <a:hueOff val="-3946567"/>
            <a:satOff val="12345"/>
            <a:lumOff val="-382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3820" rIns="484875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22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استنزاف التربة الزراعية والاستخدام المكثف للمبيدات الكيميائية</a:t>
          </a:r>
          <a:endParaRPr lang="ar-LB" sz="22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67886" y="2855889"/>
        <a:ext cx="3071056" cy="1099559"/>
      </dsp:txXfrm>
    </dsp:sp>
    <dsp:sp modelId="{8E1F3D6E-0FA0-4F49-BB8A-AD96B47C3860}">
      <dsp:nvSpPr>
        <dsp:cNvPr id="0" name=""/>
        <dsp:cNvSpPr/>
      </dsp:nvSpPr>
      <dsp:spPr>
        <a:xfrm>
          <a:off x="3364052" y="2855889"/>
          <a:ext cx="1099559" cy="1099559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12000" r="-12000"/>
          </a:stretch>
        </a:blipFill>
        <a:ln w="571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883A5A-9F5B-414F-9C65-EE48F1103C29}">
      <dsp:nvSpPr>
        <dsp:cNvPr id="0" name=""/>
        <dsp:cNvSpPr/>
      </dsp:nvSpPr>
      <dsp:spPr>
        <a:xfrm>
          <a:off x="1983" y="994"/>
          <a:ext cx="5515999" cy="19025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3600" i="0" kern="1200" dirty="0">
              <a:latin typeface="Calibri" panose="020F0502020204030204" pitchFamily="34" charset="0"/>
              <a:cs typeface="Calibri" panose="020F0502020204030204" pitchFamily="34" charset="0"/>
            </a:rPr>
            <a:t>إنّ عدم مراعاة الموارد الطبيعية هو جانب خطير من جوانب الأزمة البيئيّة، الناتجة عن النشاطات:</a:t>
          </a:r>
          <a:endParaRPr lang="en-US" sz="3600" kern="1200" dirty="0"/>
        </a:p>
      </dsp:txBody>
      <dsp:txXfrm>
        <a:off x="57708" y="56719"/>
        <a:ext cx="5404549" cy="1791141"/>
      </dsp:txXfrm>
    </dsp:sp>
    <dsp:sp modelId="{2EB46A18-0D65-4AF8-8198-487BFE2FA8F1}">
      <dsp:nvSpPr>
        <dsp:cNvPr id="0" name=""/>
        <dsp:cNvSpPr/>
      </dsp:nvSpPr>
      <dsp:spPr>
        <a:xfrm>
          <a:off x="3776821" y="2052258"/>
          <a:ext cx="1741161" cy="190259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3600" i="0" kern="1200" dirty="0">
              <a:latin typeface="Calibri" panose="020F0502020204030204" pitchFamily="34" charset="0"/>
              <a:cs typeface="Calibri" panose="020F0502020204030204" pitchFamily="34" charset="0"/>
            </a:rPr>
            <a:t>البشريّة</a:t>
          </a:r>
          <a:endParaRPr lang="en-US" sz="3600" kern="1200" dirty="0"/>
        </a:p>
      </dsp:txBody>
      <dsp:txXfrm>
        <a:off x="3827818" y="2103255"/>
        <a:ext cx="1639167" cy="1800597"/>
      </dsp:txXfrm>
    </dsp:sp>
    <dsp:sp modelId="{ADE00513-DF8D-494C-BA4E-A4A072E8BD28}">
      <dsp:nvSpPr>
        <dsp:cNvPr id="0" name=""/>
        <dsp:cNvSpPr/>
      </dsp:nvSpPr>
      <dsp:spPr>
        <a:xfrm>
          <a:off x="1889402" y="2052258"/>
          <a:ext cx="1741161" cy="190259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3600" i="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الصناعيّة</a:t>
          </a:r>
          <a:endParaRPr lang="en-US" sz="3600" kern="1200" dirty="0"/>
        </a:p>
      </dsp:txBody>
      <dsp:txXfrm>
        <a:off x="1940399" y="2103255"/>
        <a:ext cx="1639167" cy="1800597"/>
      </dsp:txXfrm>
    </dsp:sp>
    <dsp:sp modelId="{16D1889C-DB35-43F1-B7F4-8E6CFFEF61D5}">
      <dsp:nvSpPr>
        <dsp:cNvPr id="0" name=""/>
        <dsp:cNvSpPr/>
      </dsp:nvSpPr>
      <dsp:spPr>
        <a:xfrm>
          <a:off x="1983" y="2052258"/>
          <a:ext cx="1741161" cy="190259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3600" i="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التنمويّة</a:t>
          </a:r>
          <a:endParaRPr lang="en-US" sz="3600" kern="1200" dirty="0"/>
        </a:p>
      </dsp:txBody>
      <dsp:txXfrm>
        <a:off x="52980" y="2103255"/>
        <a:ext cx="1639167" cy="18005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87836-D8F4-42D8-9EE5-DB5CD13C3E8D}">
      <dsp:nvSpPr>
        <dsp:cNvPr id="0" name=""/>
        <dsp:cNvSpPr/>
      </dsp:nvSpPr>
      <dsp:spPr>
        <a:xfrm>
          <a:off x="1037668" y="0"/>
          <a:ext cx="1705362" cy="170562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A68E34-FCCF-41A0-B5C9-96DD44D83D3F}">
      <dsp:nvSpPr>
        <dsp:cNvPr id="0" name=""/>
        <dsp:cNvSpPr/>
      </dsp:nvSpPr>
      <dsp:spPr>
        <a:xfrm>
          <a:off x="1414609" y="615781"/>
          <a:ext cx="947637" cy="473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31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اليابسة</a:t>
          </a:r>
          <a:endParaRPr lang="en-US" sz="31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414609" y="615781"/>
        <a:ext cx="947637" cy="473705"/>
      </dsp:txXfrm>
    </dsp:sp>
    <dsp:sp modelId="{589C61E7-DC81-4932-BD8B-41F8D3BECB16}">
      <dsp:nvSpPr>
        <dsp:cNvPr id="0" name=""/>
        <dsp:cNvSpPr/>
      </dsp:nvSpPr>
      <dsp:spPr>
        <a:xfrm>
          <a:off x="564009" y="980006"/>
          <a:ext cx="1705362" cy="170562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-1973283"/>
            <a:satOff val="6172"/>
            <a:lumOff val="-191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A5F815-AA59-426B-8369-9135DEC27E8F}">
      <dsp:nvSpPr>
        <dsp:cNvPr id="0" name=""/>
        <dsp:cNvSpPr/>
      </dsp:nvSpPr>
      <dsp:spPr>
        <a:xfrm>
          <a:off x="942872" y="1601456"/>
          <a:ext cx="947637" cy="473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31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الماء</a:t>
          </a:r>
          <a:endParaRPr lang="en-US" sz="31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42872" y="1601456"/>
        <a:ext cx="947637" cy="473705"/>
      </dsp:txXfrm>
    </dsp:sp>
    <dsp:sp modelId="{2C8A817B-7899-4637-8DE1-AB8991459C7C}">
      <dsp:nvSpPr>
        <dsp:cNvPr id="0" name=""/>
        <dsp:cNvSpPr/>
      </dsp:nvSpPr>
      <dsp:spPr>
        <a:xfrm>
          <a:off x="1159045" y="2077287"/>
          <a:ext cx="1465170" cy="1465758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3">
            <a:hueOff val="-3946567"/>
            <a:satOff val="12345"/>
            <a:lumOff val="-382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639B3-5E0F-455C-8827-4CE1453BAEF1}">
      <dsp:nvSpPr>
        <dsp:cNvPr id="0" name=""/>
        <dsp:cNvSpPr/>
      </dsp:nvSpPr>
      <dsp:spPr>
        <a:xfrm>
          <a:off x="1416851" y="2588549"/>
          <a:ext cx="947637" cy="473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31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الجو</a:t>
          </a:r>
          <a:endParaRPr lang="en-US" sz="31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416851" y="2588549"/>
        <a:ext cx="947637" cy="4737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CC3207-DC17-495A-8D10-D21564CF13AE}">
      <dsp:nvSpPr>
        <dsp:cNvPr id="0" name=""/>
        <dsp:cNvSpPr/>
      </dsp:nvSpPr>
      <dsp:spPr>
        <a:xfrm>
          <a:off x="0" y="916480"/>
          <a:ext cx="1710067" cy="171038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454A9-C917-45AB-9DBF-73EA6FFAFDA8}">
      <dsp:nvSpPr>
        <dsp:cNvPr id="0" name=""/>
        <dsp:cNvSpPr/>
      </dsp:nvSpPr>
      <dsp:spPr>
        <a:xfrm>
          <a:off x="56779" y="973503"/>
          <a:ext cx="1596508" cy="15963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2800" kern="12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rPr>
            <a:t>وغير متجددة</a:t>
          </a:r>
          <a:endParaRPr lang="en-US" sz="2800" kern="1200" dirty="0">
            <a:solidFill>
              <a:schemeClr val="accent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5011" y="1201595"/>
        <a:ext cx="1140045" cy="1140156"/>
      </dsp:txXfrm>
    </dsp:sp>
    <dsp:sp modelId="{2A0B228E-6CEC-4BA4-9514-226E02BE54A2}">
      <dsp:nvSpPr>
        <dsp:cNvPr id="0" name=""/>
        <dsp:cNvSpPr/>
      </dsp:nvSpPr>
      <dsp:spPr>
        <a:xfrm rot="13500000">
          <a:off x="1769463" y="918548"/>
          <a:ext cx="1705948" cy="1705948"/>
        </a:xfrm>
        <a:prstGeom prst="teardrop">
          <a:avLst>
            <a:gd name="adj" fmla="val 100000"/>
          </a:avLst>
        </a:prstGeom>
        <a:solidFill>
          <a:schemeClr val="accent3">
            <a:hueOff val="-1973283"/>
            <a:satOff val="6172"/>
            <a:lumOff val="-191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1AE14E-162D-4DBA-BBCF-B28CE553A4F0}">
      <dsp:nvSpPr>
        <dsp:cNvPr id="0" name=""/>
        <dsp:cNvSpPr/>
      </dsp:nvSpPr>
      <dsp:spPr>
        <a:xfrm>
          <a:off x="1824183" y="973503"/>
          <a:ext cx="1596508" cy="15963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973283"/>
              <a:satOff val="6172"/>
              <a:lumOff val="-191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2800" kern="12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rPr>
            <a:t>ومتجددة</a:t>
          </a:r>
          <a:endParaRPr lang="en-US" sz="2800" kern="1200" dirty="0">
            <a:solidFill>
              <a:schemeClr val="accent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052415" y="1201595"/>
        <a:ext cx="1140045" cy="1140156"/>
      </dsp:txXfrm>
    </dsp:sp>
    <dsp:sp modelId="{564F71AC-A243-4418-8251-A5423DBB5B6C}">
      <dsp:nvSpPr>
        <dsp:cNvPr id="0" name=""/>
        <dsp:cNvSpPr/>
      </dsp:nvSpPr>
      <dsp:spPr>
        <a:xfrm rot="13500000">
          <a:off x="3536867" y="918548"/>
          <a:ext cx="1705948" cy="1705948"/>
        </a:xfrm>
        <a:prstGeom prst="teardrop">
          <a:avLst>
            <a:gd name="adj" fmla="val 100000"/>
          </a:avLst>
        </a:prstGeom>
        <a:solidFill>
          <a:schemeClr val="accent3">
            <a:hueOff val="-3946567"/>
            <a:satOff val="12345"/>
            <a:lumOff val="-382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E231C5-5E05-4DB5-8CC6-A52DAB2B2DBA}">
      <dsp:nvSpPr>
        <dsp:cNvPr id="0" name=""/>
        <dsp:cNvSpPr/>
      </dsp:nvSpPr>
      <dsp:spPr>
        <a:xfrm>
          <a:off x="3591587" y="973503"/>
          <a:ext cx="1596508" cy="15963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3946567"/>
              <a:satOff val="12345"/>
              <a:lumOff val="-38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LB" sz="2800" kern="12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rPr>
            <a:t>موارد دائمة</a:t>
          </a:r>
          <a:endParaRPr lang="en-US" sz="2800" kern="1200" dirty="0">
            <a:solidFill>
              <a:schemeClr val="accent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819819" y="1201595"/>
        <a:ext cx="1140045" cy="11401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4717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901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4506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0595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808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5809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5969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8260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8695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779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102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348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882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4136135"/>
            <a:ext cx="1085915" cy="1007345"/>
          </a:xfrm>
          <a:custGeom>
            <a:avLst/>
            <a:gdLst/>
            <a:ahLst/>
            <a:cxnLst/>
            <a:rect l="l" t="t" r="r" b="b"/>
            <a:pathLst>
              <a:path w="11195" h="10385" extrusionOk="0">
                <a:moveTo>
                  <a:pt x="3811" y="1"/>
                </a:moveTo>
                <a:lnTo>
                  <a:pt x="3517" y="19"/>
                </a:lnTo>
                <a:lnTo>
                  <a:pt x="2964" y="93"/>
                </a:lnTo>
                <a:lnTo>
                  <a:pt x="2430" y="203"/>
                </a:lnTo>
                <a:lnTo>
                  <a:pt x="1915" y="351"/>
                </a:lnTo>
                <a:lnTo>
                  <a:pt x="1399" y="535"/>
                </a:lnTo>
                <a:lnTo>
                  <a:pt x="921" y="756"/>
                </a:lnTo>
                <a:lnTo>
                  <a:pt x="442" y="995"/>
                </a:lnTo>
                <a:lnTo>
                  <a:pt x="0" y="1290"/>
                </a:lnTo>
                <a:lnTo>
                  <a:pt x="0" y="10385"/>
                </a:lnTo>
                <a:lnTo>
                  <a:pt x="10403" y="10385"/>
                </a:lnTo>
                <a:lnTo>
                  <a:pt x="10568" y="10017"/>
                </a:lnTo>
                <a:lnTo>
                  <a:pt x="10734" y="9630"/>
                </a:lnTo>
                <a:lnTo>
                  <a:pt x="10881" y="9225"/>
                </a:lnTo>
                <a:lnTo>
                  <a:pt x="10992" y="8820"/>
                </a:lnTo>
                <a:lnTo>
                  <a:pt x="11084" y="8397"/>
                </a:lnTo>
                <a:lnTo>
                  <a:pt x="11139" y="7973"/>
                </a:lnTo>
                <a:lnTo>
                  <a:pt x="11176" y="7550"/>
                </a:lnTo>
                <a:lnTo>
                  <a:pt x="11194" y="7108"/>
                </a:lnTo>
                <a:lnTo>
                  <a:pt x="11176" y="6740"/>
                </a:lnTo>
                <a:lnTo>
                  <a:pt x="11158" y="6390"/>
                </a:lnTo>
                <a:lnTo>
                  <a:pt x="11121" y="6021"/>
                </a:lnTo>
                <a:lnTo>
                  <a:pt x="11047" y="5672"/>
                </a:lnTo>
                <a:lnTo>
                  <a:pt x="10973" y="5340"/>
                </a:lnTo>
                <a:lnTo>
                  <a:pt x="10881" y="4990"/>
                </a:lnTo>
                <a:lnTo>
                  <a:pt x="10771" y="4659"/>
                </a:lnTo>
                <a:lnTo>
                  <a:pt x="10642" y="4346"/>
                </a:lnTo>
                <a:lnTo>
                  <a:pt x="10495" y="4033"/>
                </a:lnTo>
                <a:lnTo>
                  <a:pt x="10329" y="3720"/>
                </a:lnTo>
                <a:lnTo>
                  <a:pt x="10163" y="3425"/>
                </a:lnTo>
                <a:lnTo>
                  <a:pt x="9979" y="3131"/>
                </a:lnTo>
                <a:lnTo>
                  <a:pt x="9777" y="2855"/>
                </a:lnTo>
                <a:lnTo>
                  <a:pt x="9574" y="2578"/>
                </a:lnTo>
                <a:lnTo>
                  <a:pt x="9353" y="2321"/>
                </a:lnTo>
                <a:lnTo>
                  <a:pt x="9114" y="2081"/>
                </a:lnTo>
                <a:lnTo>
                  <a:pt x="8874" y="1842"/>
                </a:lnTo>
                <a:lnTo>
                  <a:pt x="8617" y="1621"/>
                </a:lnTo>
                <a:lnTo>
                  <a:pt x="8341" y="1419"/>
                </a:lnTo>
                <a:lnTo>
                  <a:pt x="8064" y="1216"/>
                </a:lnTo>
                <a:lnTo>
                  <a:pt x="7770" y="1032"/>
                </a:lnTo>
                <a:lnTo>
                  <a:pt x="7475" y="866"/>
                </a:lnTo>
                <a:lnTo>
                  <a:pt x="7162" y="700"/>
                </a:lnTo>
                <a:lnTo>
                  <a:pt x="6849" y="553"/>
                </a:lnTo>
                <a:lnTo>
                  <a:pt x="6536" y="424"/>
                </a:lnTo>
                <a:lnTo>
                  <a:pt x="6205" y="314"/>
                </a:lnTo>
                <a:lnTo>
                  <a:pt x="5855" y="222"/>
                </a:lnTo>
                <a:lnTo>
                  <a:pt x="5524" y="148"/>
                </a:lnTo>
                <a:lnTo>
                  <a:pt x="5174" y="74"/>
                </a:lnTo>
                <a:lnTo>
                  <a:pt x="4805" y="38"/>
                </a:lnTo>
                <a:lnTo>
                  <a:pt x="4456" y="19"/>
                </a:lnTo>
                <a:lnTo>
                  <a:pt x="4087" y="1"/>
                </a:lnTo>
                <a:close/>
              </a:path>
            </a:pathLst>
          </a:custGeom>
          <a:solidFill>
            <a:srgbClr val="B8F5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1936023" cy="2500369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221665" y="0"/>
            <a:ext cx="971649" cy="843027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4918075" y="1991850"/>
            <a:ext cx="395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9143954" cy="5143389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49676" y="4677"/>
                </a:moveTo>
                <a:lnTo>
                  <a:pt x="49731" y="5469"/>
                </a:lnTo>
                <a:lnTo>
                  <a:pt x="49749" y="6408"/>
                </a:lnTo>
                <a:lnTo>
                  <a:pt x="49786" y="7660"/>
                </a:lnTo>
                <a:lnTo>
                  <a:pt x="49786" y="9169"/>
                </a:lnTo>
                <a:lnTo>
                  <a:pt x="49731" y="10900"/>
                </a:lnTo>
                <a:lnTo>
                  <a:pt x="49694" y="11858"/>
                </a:lnTo>
                <a:lnTo>
                  <a:pt x="49639" y="12833"/>
                </a:lnTo>
                <a:lnTo>
                  <a:pt x="49584" y="13846"/>
                </a:lnTo>
                <a:lnTo>
                  <a:pt x="49492" y="14895"/>
                </a:lnTo>
                <a:lnTo>
                  <a:pt x="49381" y="15982"/>
                </a:lnTo>
                <a:lnTo>
                  <a:pt x="49252" y="17086"/>
                </a:lnTo>
                <a:lnTo>
                  <a:pt x="49087" y="18191"/>
                </a:lnTo>
                <a:lnTo>
                  <a:pt x="48921" y="19314"/>
                </a:lnTo>
                <a:lnTo>
                  <a:pt x="48700" y="20456"/>
                </a:lnTo>
                <a:lnTo>
                  <a:pt x="48479" y="21597"/>
                </a:lnTo>
                <a:lnTo>
                  <a:pt x="48203" y="22720"/>
                </a:lnTo>
                <a:lnTo>
                  <a:pt x="47908" y="23844"/>
                </a:lnTo>
                <a:lnTo>
                  <a:pt x="47577" y="24948"/>
                </a:lnTo>
                <a:lnTo>
                  <a:pt x="47209" y="26053"/>
                </a:lnTo>
                <a:lnTo>
                  <a:pt x="47006" y="26587"/>
                </a:lnTo>
                <a:lnTo>
                  <a:pt x="46804" y="27121"/>
                </a:lnTo>
                <a:lnTo>
                  <a:pt x="46583" y="27636"/>
                </a:lnTo>
                <a:lnTo>
                  <a:pt x="46362" y="28152"/>
                </a:lnTo>
                <a:lnTo>
                  <a:pt x="46122" y="28667"/>
                </a:lnTo>
                <a:lnTo>
                  <a:pt x="45883" y="29165"/>
                </a:lnTo>
                <a:lnTo>
                  <a:pt x="45625" y="29643"/>
                </a:lnTo>
                <a:lnTo>
                  <a:pt x="45349" y="30122"/>
                </a:lnTo>
                <a:lnTo>
                  <a:pt x="45073" y="30601"/>
                </a:lnTo>
                <a:lnTo>
                  <a:pt x="44778" y="31061"/>
                </a:lnTo>
                <a:lnTo>
                  <a:pt x="44484" y="31503"/>
                </a:lnTo>
                <a:lnTo>
                  <a:pt x="44171" y="31926"/>
                </a:lnTo>
                <a:lnTo>
                  <a:pt x="43839" y="32350"/>
                </a:lnTo>
                <a:lnTo>
                  <a:pt x="43508" y="32736"/>
                </a:lnTo>
                <a:lnTo>
                  <a:pt x="43158" y="33123"/>
                </a:lnTo>
                <a:lnTo>
                  <a:pt x="42827" y="33491"/>
                </a:lnTo>
                <a:lnTo>
                  <a:pt x="42458" y="33841"/>
                </a:lnTo>
                <a:lnTo>
                  <a:pt x="42109" y="34154"/>
                </a:lnTo>
                <a:lnTo>
                  <a:pt x="41740" y="34467"/>
                </a:lnTo>
                <a:lnTo>
                  <a:pt x="41372" y="34780"/>
                </a:lnTo>
                <a:lnTo>
                  <a:pt x="41004" y="35056"/>
                </a:lnTo>
                <a:lnTo>
                  <a:pt x="40617" y="35314"/>
                </a:lnTo>
                <a:lnTo>
                  <a:pt x="40231" y="35572"/>
                </a:lnTo>
                <a:lnTo>
                  <a:pt x="39844" y="35811"/>
                </a:lnTo>
                <a:lnTo>
                  <a:pt x="39457" y="36032"/>
                </a:lnTo>
                <a:lnTo>
                  <a:pt x="39052" y="36253"/>
                </a:lnTo>
                <a:lnTo>
                  <a:pt x="38666" y="36437"/>
                </a:lnTo>
                <a:lnTo>
                  <a:pt x="38261" y="36621"/>
                </a:lnTo>
                <a:lnTo>
                  <a:pt x="37874" y="36805"/>
                </a:lnTo>
                <a:lnTo>
                  <a:pt x="37469" y="36953"/>
                </a:lnTo>
                <a:lnTo>
                  <a:pt x="36659" y="37247"/>
                </a:lnTo>
                <a:lnTo>
                  <a:pt x="35867" y="37487"/>
                </a:lnTo>
                <a:lnTo>
                  <a:pt x="35057" y="37689"/>
                </a:lnTo>
                <a:lnTo>
                  <a:pt x="34265" y="37836"/>
                </a:lnTo>
                <a:lnTo>
                  <a:pt x="33492" y="37965"/>
                </a:lnTo>
                <a:lnTo>
                  <a:pt x="32719" y="38057"/>
                </a:lnTo>
                <a:lnTo>
                  <a:pt x="31964" y="38131"/>
                </a:lnTo>
                <a:lnTo>
                  <a:pt x="31227" y="38168"/>
                </a:lnTo>
                <a:lnTo>
                  <a:pt x="30528" y="38186"/>
                </a:lnTo>
                <a:lnTo>
                  <a:pt x="29846" y="38168"/>
                </a:lnTo>
                <a:lnTo>
                  <a:pt x="29202" y="38149"/>
                </a:lnTo>
                <a:lnTo>
                  <a:pt x="28576" y="38113"/>
                </a:lnTo>
                <a:lnTo>
                  <a:pt x="27987" y="38057"/>
                </a:lnTo>
                <a:lnTo>
                  <a:pt x="27453" y="37984"/>
                </a:lnTo>
                <a:lnTo>
                  <a:pt x="26956" y="37928"/>
                </a:lnTo>
                <a:lnTo>
                  <a:pt x="26090" y="37781"/>
                </a:lnTo>
                <a:lnTo>
                  <a:pt x="25446" y="37652"/>
                </a:lnTo>
                <a:lnTo>
                  <a:pt x="25041" y="37560"/>
                </a:lnTo>
                <a:lnTo>
                  <a:pt x="24912" y="37523"/>
                </a:lnTo>
                <a:lnTo>
                  <a:pt x="24838" y="37395"/>
                </a:lnTo>
                <a:lnTo>
                  <a:pt x="24636" y="37026"/>
                </a:lnTo>
                <a:lnTo>
                  <a:pt x="24323" y="36456"/>
                </a:lnTo>
                <a:lnTo>
                  <a:pt x="23955" y="35664"/>
                </a:lnTo>
                <a:lnTo>
                  <a:pt x="23752" y="35204"/>
                </a:lnTo>
                <a:lnTo>
                  <a:pt x="23550" y="34706"/>
                </a:lnTo>
                <a:lnTo>
                  <a:pt x="23347" y="34154"/>
                </a:lnTo>
                <a:lnTo>
                  <a:pt x="23126" y="33565"/>
                </a:lnTo>
                <a:lnTo>
                  <a:pt x="22924" y="32957"/>
                </a:lnTo>
                <a:lnTo>
                  <a:pt x="22739" y="32294"/>
                </a:lnTo>
                <a:lnTo>
                  <a:pt x="22555" y="31613"/>
                </a:lnTo>
                <a:lnTo>
                  <a:pt x="22390" y="30895"/>
                </a:lnTo>
                <a:lnTo>
                  <a:pt x="22242" y="30159"/>
                </a:lnTo>
                <a:lnTo>
                  <a:pt x="22113" y="29385"/>
                </a:lnTo>
                <a:lnTo>
                  <a:pt x="22021" y="28612"/>
                </a:lnTo>
                <a:lnTo>
                  <a:pt x="21966" y="27802"/>
                </a:lnTo>
                <a:lnTo>
                  <a:pt x="21929" y="26974"/>
                </a:lnTo>
                <a:lnTo>
                  <a:pt x="21948" y="26145"/>
                </a:lnTo>
                <a:lnTo>
                  <a:pt x="22003" y="25298"/>
                </a:lnTo>
                <a:lnTo>
                  <a:pt x="22040" y="24856"/>
                </a:lnTo>
                <a:lnTo>
                  <a:pt x="22095" y="24433"/>
                </a:lnTo>
                <a:lnTo>
                  <a:pt x="22169" y="23991"/>
                </a:lnTo>
                <a:lnTo>
                  <a:pt x="22242" y="23567"/>
                </a:lnTo>
                <a:lnTo>
                  <a:pt x="22334" y="23125"/>
                </a:lnTo>
                <a:lnTo>
                  <a:pt x="22445" y="22684"/>
                </a:lnTo>
                <a:lnTo>
                  <a:pt x="22574" y="22260"/>
                </a:lnTo>
                <a:lnTo>
                  <a:pt x="22703" y="21818"/>
                </a:lnTo>
                <a:lnTo>
                  <a:pt x="22850" y="21376"/>
                </a:lnTo>
                <a:lnTo>
                  <a:pt x="23034" y="20935"/>
                </a:lnTo>
                <a:lnTo>
                  <a:pt x="23218" y="20493"/>
                </a:lnTo>
                <a:lnTo>
                  <a:pt x="23421" y="20069"/>
                </a:lnTo>
                <a:lnTo>
                  <a:pt x="23623" y="19627"/>
                </a:lnTo>
                <a:lnTo>
                  <a:pt x="23863" y="19185"/>
                </a:lnTo>
                <a:lnTo>
                  <a:pt x="24120" y="18762"/>
                </a:lnTo>
                <a:lnTo>
                  <a:pt x="24397" y="18320"/>
                </a:lnTo>
                <a:lnTo>
                  <a:pt x="24691" y="17897"/>
                </a:lnTo>
                <a:lnTo>
                  <a:pt x="24986" y="17473"/>
                </a:lnTo>
                <a:lnTo>
                  <a:pt x="25317" y="17050"/>
                </a:lnTo>
                <a:lnTo>
                  <a:pt x="25667" y="16645"/>
                </a:lnTo>
                <a:lnTo>
                  <a:pt x="26035" y="16240"/>
                </a:lnTo>
                <a:lnTo>
                  <a:pt x="26403" y="15834"/>
                </a:lnTo>
                <a:lnTo>
                  <a:pt x="26790" y="15448"/>
                </a:lnTo>
                <a:lnTo>
                  <a:pt x="27177" y="15061"/>
                </a:lnTo>
                <a:lnTo>
                  <a:pt x="27600" y="14693"/>
                </a:lnTo>
                <a:lnTo>
                  <a:pt x="28024" y="14325"/>
                </a:lnTo>
                <a:lnTo>
                  <a:pt x="28447" y="13956"/>
                </a:lnTo>
                <a:lnTo>
                  <a:pt x="28889" y="13607"/>
                </a:lnTo>
                <a:lnTo>
                  <a:pt x="29349" y="13257"/>
                </a:lnTo>
                <a:lnTo>
                  <a:pt x="29810" y="12925"/>
                </a:lnTo>
                <a:lnTo>
                  <a:pt x="30767" y="12263"/>
                </a:lnTo>
                <a:lnTo>
                  <a:pt x="31743" y="11637"/>
                </a:lnTo>
                <a:lnTo>
                  <a:pt x="32737" y="11047"/>
                </a:lnTo>
                <a:lnTo>
                  <a:pt x="33750" y="10477"/>
                </a:lnTo>
                <a:lnTo>
                  <a:pt x="34781" y="9943"/>
                </a:lnTo>
                <a:lnTo>
                  <a:pt x="35812" y="9446"/>
                </a:lnTo>
                <a:lnTo>
                  <a:pt x="36843" y="8949"/>
                </a:lnTo>
                <a:lnTo>
                  <a:pt x="37874" y="8507"/>
                </a:lnTo>
                <a:lnTo>
                  <a:pt x="38905" y="8065"/>
                </a:lnTo>
                <a:lnTo>
                  <a:pt x="39899" y="7678"/>
                </a:lnTo>
                <a:lnTo>
                  <a:pt x="40893" y="7291"/>
                </a:lnTo>
                <a:lnTo>
                  <a:pt x="41851" y="6960"/>
                </a:lnTo>
                <a:lnTo>
                  <a:pt x="42771" y="6629"/>
                </a:lnTo>
                <a:lnTo>
                  <a:pt x="43674" y="6334"/>
                </a:lnTo>
                <a:lnTo>
                  <a:pt x="45331" y="5819"/>
                </a:lnTo>
                <a:lnTo>
                  <a:pt x="46785" y="5395"/>
                </a:lnTo>
                <a:lnTo>
                  <a:pt x="47982" y="5082"/>
                </a:lnTo>
                <a:lnTo>
                  <a:pt x="48903" y="4861"/>
                </a:lnTo>
                <a:lnTo>
                  <a:pt x="49676" y="4677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235802" y="2802078"/>
            <a:ext cx="1905613" cy="1255536"/>
          </a:xfrm>
          <a:custGeom>
            <a:avLst/>
            <a:gdLst/>
            <a:ahLst/>
            <a:cxnLst/>
            <a:rect l="l" t="t" r="r" b="b"/>
            <a:pathLst>
              <a:path w="19646" h="12944" extrusionOk="0">
                <a:moveTo>
                  <a:pt x="9261" y="0"/>
                </a:moveTo>
                <a:lnTo>
                  <a:pt x="8654" y="19"/>
                </a:lnTo>
                <a:lnTo>
                  <a:pt x="8065" y="37"/>
                </a:lnTo>
                <a:lnTo>
                  <a:pt x="7457" y="74"/>
                </a:lnTo>
                <a:lnTo>
                  <a:pt x="6868" y="129"/>
                </a:lnTo>
                <a:lnTo>
                  <a:pt x="6297" y="203"/>
                </a:lnTo>
                <a:lnTo>
                  <a:pt x="5174" y="350"/>
                </a:lnTo>
                <a:lnTo>
                  <a:pt x="4106" y="534"/>
                </a:lnTo>
                <a:lnTo>
                  <a:pt x="3130" y="737"/>
                </a:lnTo>
                <a:lnTo>
                  <a:pt x="2247" y="939"/>
                </a:lnTo>
                <a:lnTo>
                  <a:pt x="1492" y="1123"/>
                </a:lnTo>
                <a:lnTo>
                  <a:pt x="866" y="1289"/>
                </a:lnTo>
                <a:lnTo>
                  <a:pt x="405" y="1436"/>
                </a:lnTo>
                <a:lnTo>
                  <a:pt x="0" y="1547"/>
                </a:lnTo>
                <a:lnTo>
                  <a:pt x="203" y="1915"/>
                </a:lnTo>
                <a:lnTo>
                  <a:pt x="424" y="2357"/>
                </a:lnTo>
                <a:lnTo>
                  <a:pt x="737" y="2909"/>
                </a:lnTo>
                <a:lnTo>
                  <a:pt x="1142" y="3591"/>
                </a:lnTo>
                <a:lnTo>
                  <a:pt x="1602" y="4364"/>
                </a:lnTo>
                <a:lnTo>
                  <a:pt x="2155" y="5192"/>
                </a:lnTo>
                <a:lnTo>
                  <a:pt x="2762" y="6095"/>
                </a:lnTo>
                <a:lnTo>
                  <a:pt x="3425" y="6997"/>
                </a:lnTo>
                <a:lnTo>
                  <a:pt x="3793" y="7457"/>
                </a:lnTo>
                <a:lnTo>
                  <a:pt x="4161" y="7917"/>
                </a:lnTo>
                <a:lnTo>
                  <a:pt x="4548" y="8378"/>
                </a:lnTo>
                <a:lnTo>
                  <a:pt x="4953" y="8820"/>
                </a:lnTo>
                <a:lnTo>
                  <a:pt x="5358" y="9261"/>
                </a:lnTo>
                <a:lnTo>
                  <a:pt x="5800" y="9685"/>
                </a:lnTo>
                <a:lnTo>
                  <a:pt x="6223" y="10090"/>
                </a:lnTo>
                <a:lnTo>
                  <a:pt x="6684" y="10495"/>
                </a:lnTo>
                <a:lnTo>
                  <a:pt x="7144" y="10863"/>
                </a:lnTo>
                <a:lnTo>
                  <a:pt x="7604" y="11213"/>
                </a:lnTo>
                <a:lnTo>
                  <a:pt x="8083" y="11544"/>
                </a:lnTo>
                <a:lnTo>
                  <a:pt x="8580" y="11839"/>
                </a:lnTo>
                <a:lnTo>
                  <a:pt x="9077" y="12097"/>
                </a:lnTo>
                <a:lnTo>
                  <a:pt x="9574" y="12336"/>
                </a:lnTo>
                <a:lnTo>
                  <a:pt x="9979" y="12483"/>
                </a:lnTo>
                <a:lnTo>
                  <a:pt x="10385" y="12631"/>
                </a:lnTo>
                <a:lnTo>
                  <a:pt x="10790" y="12723"/>
                </a:lnTo>
                <a:lnTo>
                  <a:pt x="11195" y="12815"/>
                </a:lnTo>
                <a:lnTo>
                  <a:pt x="11581" y="12888"/>
                </a:lnTo>
                <a:lnTo>
                  <a:pt x="11986" y="12925"/>
                </a:lnTo>
                <a:lnTo>
                  <a:pt x="12355" y="12944"/>
                </a:lnTo>
                <a:lnTo>
                  <a:pt x="12741" y="12944"/>
                </a:lnTo>
                <a:lnTo>
                  <a:pt x="13109" y="12925"/>
                </a:lnTo>
                <a:lnTo>
                  <a:pt x="13478" y="12888"/>
                </a:lnTo>
                <a:lnTo>
                  <a:pt x="13846" y="12852"/>
                </a:lnTo>
                <a:lnTo>
                  <a:pt x="14196" y="12778"/>
                </a:lnTo>
                <a:lnTo>
                  <a:pt x="14527" y="12704"/>
                </a:lnTo>
                <a:lnTo>
                  <a:pt x="14877" y="12631"/>
                </a:lnTo>
                <a:lnTo>
                  <a:pt x="15208" y="12520"/>
                </a:lnTo>
                <a:lnTo>
                  <a:pt x="15521" y="12410"/>
                </a:lnTo>
                <a:lnTo>
                  <a:pt x="16129" y="12170"/>
                </a:lnTo>
                <a:lnTo>
                  <a:pt x="16718" y="11913"/>
                </a:lnTo>
                <a:lnTo>
                  <a:pt x="17252" y="11618"/>
                </a:lnTo>
                <a:lnTo>
                  <a:pt x="17731" y="11324"/>
                </a:lnTo>
                <a:lnTo>
                  <a:pt x="18173" y="11029"/>
                </a:lnTo>
                <a:lnTo>
                  <a:pt x="18559" y="10753"/>
                </a:lnTo>
                <a:lnTo>
                  <a:pt x="18891" y="10495"/>
                </a:lnTo>
                <a:lnTo>
                  <a:pt x="19167" y="10274"/>
                </a:lnTo>
                <a:lnTo>
                  <a:pt x="5929" y="4069"/>
                </a:lnTo>
                <a:lnTo>
                  <a:pt x="19646" y="9225"/>
                </a:lnTo>
                <a:lnTo>
                  <a:pt x="19646" y="9225"/>
                </a:lnTo>
                <a:lnTo>
                  <a:pt x="19609" y="8875"/>
                </a:lnTo>
                <a:lnTo>
                  <a:pt x="19572" y="8451"/>
                </a:lnTo>
                <a:lnTo>
                  <a:pt x="19498" y="7991"/>
                </a:lnTo>
                <a:lnTo>
                  <a:pt x="19406" y="7475"/>
                </a:lnTo>
                <a:lnTo>
                  <a:pt x="19277" y="6923"/>
                </a:lnTo>
                <a:lnTo>
                  <a:pt x="19112" y="6334"/>
                </a:lnTo>
                <a:lnTo>
                  <a:pt x="18909" y="5726"/>
                </a:lnTo>
                <a:lnTo>
                  <a:pt x="18651" y="5119"/>
                </a:lnTo>
                <a:lnTo>
                  <a:pt x="18504" y="4806"/>
                </a:lnTo>
                <a:lnTo>
                  <a:pt x="18338" y="4493"/>
                </a:lnTo>
                <a:lnTo>
                  <a:pt x="18173" y="4180"/>
                </a:lnTo>
                <a:lnTo>
                  <a:pt x="17989" y="3885"/>
                </a:lnTo>
                <a:lnTo>
                  <a:pt x="17786" y="3591"/>
                </a:lnTo>
                <a:lnTo>
                  <a:pt x="17565" y="3296"/>
                </a:lnTo>
                <a:lnTo>
                  <a:pt x="17326" y="3001"/>
                </a:lnTo>
                <a:lnTo>
                  <a:pt x="17086" y="2725"/>
                </a:lnTo>
                <a:lnTo>
                  <a:pt x="16810" y="2449"/>
                </a:lnTo>
                <a:lnTo>
                  <a:pt x="16534" y="2173"/>
                </a:lnTo>
                <a:lnTo>
                  <a:pt x="16221" y="1934"/>
                </a:lnTo>
                <a:lnTo>
                  <a:pt x="15890" y="1694"/>
                </a:lnTo>
                <a:lnTo>
                  <a:pt x="15558" y="1455"/>
                </a:lnTo>
                <a:lnTo>
                  <a:pt x="15190" y="1252"/>
                </a:lnTo>
                <a:lnTo>
                  <a:pt x="14803" y="1050"/>
                </a:lnTo>
                <a:lnTo>
                  <a:pt x="14398" y="866"/>
                </a:lnTo>
                <a:lnTo>
                  <a:pt x="13883" y="663"/>
                </a:lnTo>
                <a:lnTo>
                  <a:pt x="13349" y="497"/>
                </a:lnTo>
                <a:lnTo>
                  <a:pt x="12796" y="350"/>
                </a:lnTo>
                <a:lnTo>
                  <a:pt x="12226" y="240"/>
                </a:lnTo>
                <a:lnTo>
                  <a:pt x="11655" y="148"/>
                </a:lnTo>
                <a:lnTo>
                  <a:pt x="11066" y="74"/>
                </a:lnTo>
                <a:lnTo>
                  <a:pt x="10458" y="37"/>
                </a:lnTo>
                <a:lnTo>
                  <a:pt x="98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0" y="4136091"/>
            <a:ext cx="1085984" cy="1007319"/>
          </a:xfrm>
          <a:custGeom>
            <a:avLst/>
            <a:gdLst/>
            <a:ahLst/>
            <a:cxnLst/>
            <a:rect l="l" t="t" r="r" b="b"/>
            <a:pathLst>
              <a:path w="11196" h="10385" extrusionOk="0">
                <a:moveTo>
                  <a:pt x="3812" y="1"/>
                </a:moveTo>
                <a:lnTo>
                  <a:pt x="3518" y="19"/>
                </a:lnTo>
                <a:lnTo>
                  <a:pt x="2965" y="93"/>
                </a:lnTo>
                <a:lnTo>
                  <a:pt x="2431" y="203"/>
                </a:lnTo>
                <a:lnTo>
                  <a:pt x="1916" y="351"/>
                </a:lnTo>
                <a:lnTo>
                  <a:pt x="1400" y="535"/>
                </a:lnTo>
                <a:lnTo>
                  <a:pt x="922" y="756"/>
                </a:lnTo>
                <a:lnTo>
                  <a:pt x="443" y="995"/>
                </a:lnTo>
                <a:lnTo>
                  <a:pt x="1" y="1290"/>
                </a:lnTo>
                <a:lnTo>
                  <a:pt x="1" y="10385"/>
                </a:lnTo>
                <a:lnTo>
                  <a:pt x="10404" y="10385"/>
                </a:lnTo>
                <a:lnTo>
                  <a:pt x="10569" y="10017"/>
                </a:lnTo>
                <a:lnTo>
                  <a:pt x="10735" y="9630"/>
                </a:lnTo>
                <a:lnTo>
                  <a:pt x="10882" y="9225"/>
                </a:lnTo>
                <a:lnTo>
                  <a:pt x="10993" y="8820"/>
                </a:lnTo>
                <a:lnTo>
                  <a:pt x="11085" y="8397"/>
                </a:lnTo>
                <a:lnTo>
                  <a:pt x="11140" y="7973"/>
                </a:lnTo>
                <a:lnTo>
                  <a:pt x="11177" y="7550"/>
                </a:lnTo>
                <a:lnTo>
                  <a:pt x="11195" y="7108"/>
                </a:lnTo>
                <a:lnTo>
                  <a:pt x="11177" y="6740"/>
                </a:lnTo>
                <a:lnTo>
                  <a:pt x="11158" y="6390"/>
                </a:lnTo>
                <a:lnTo>
                  <a:pt x="11122" y="6021"/>
                </a:lnTo>
                <a:lnTo>
                  <a:pt x="11048" y="5672"/>
                </a:lnTo>
                <a:lnTo>
                  <a:pt x="10974" y="5340"/>
                </a:lnTo>
                <a:lnTo>
                  <a:pt x="10882" y="4990"/>
                </a:lnTo>
                <a:lnTo>
                  <a:pt x="10772" y="4659"/>
                </a:lnTo>
                <a:lnTo>
                  <a:pt x="10643" y="4346"/>
                </a:lnTo>
                <a:lnTo>
                  <a:pt x="10496" y="4033"/>
                </a:lnTo>
                <a:lnTo>
                  <a:pt x="10330" y="3720"/>
                </a:lnTo>
                <a:lnTo>
                  <a:pt x="10164" y="3425"/>
                </a:lnTo>
                <a:lnTo>
                  <a:pt x="9980" y="3131"/>
                </a:lnTo>
                <a:lnTo>
                  <a:pt x="9778" y="2855"/>
                </a:lnTo>
                <a:lnTo>
                  <a:pt x="9575" y="2578"/>
                </a:lnTo>
                <a:lnTo>
                  <a:pt x="9354" y="2321"/>
                </a:lnTo>
                <a:lnTo>
                  <a:pt x="9115" y="2081"/>
                </a:lnTo>
                <a:lnTo>
                  <a:pt x="8875" y="1842"/>
                </a:lnTo>
                <a:lnTo>
                  <a:pt x="8618" y="1621"/>
                </a:lnTo>
                <a:lnTo>
                  <a:pt x="8341" y="1419"/>
                </a:lnTo>
                <a:lnTo>
                  <a:pt x="8065" y="1216"/>
                </a:lnTo>
                <a:lnTo>
                  <a:pt x="7771" y="1032"/>
                </a:lnTo>
                <a:lnTo>
                  <a:pt x="7476" y="866"/>
                </a:lnTo>
                <a:lnTo>
                  <a:pt x="7163" y="700"/>
                </a:lnTo>
                <a:lnTo>
                  <a:pt x="6850" y="553"/>
                </a:lnTo>
                <a:lnTo>
                  <a:pt x="6537" y="424"/>
                </a:lnTo>
                <a:lnTo>
                  <a:pt x="6206" y="314"/>
                </a:lnTo>
                <a:lnTo>
                  <a:pt x="5856" y="222"/>
                </a:lnTo>
                <a:lnTo>
                  <a:pt x="5525" y="148"/>
                </a:lnTo>
                <a:lnTo>
                  <a:pt x="5175" y="74"/>
                </a:lnTo>
                <a:lnTo>
                  <a:pt x="4806" y="38"/>
                </a:lnTo>
                <a:lnTo>
                  <a:pt x="4457" y="19"/>
                </a:lnTo>
                <a:lnTo>
                  <a:pt x="4088" y="1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0" y="0"/>
            <a:ext cx="1936070" cy="2500305"/>
          </a:xfrm>
          <a:custGeom>
            <a:avLst/>
            <a:gdLst/>
            <a:ahLst/>
            <a:cxnLst/>
            <a:rect l="l" t="t" r="r" b="b"/>
            <a:pathLst>
              <a:path w="19960" h="25777" extrusionOk="0">
                <a:moveTo>
                  <a:pt x="1" y="0"/>
                </a:moveTo>
                <a:lnTo>
                  <a:pt x="1" y="24727"/>
                </a:lnTo>
                <a:lnTo>
                  <a:pt x="627" y="24967"/>
                </a:lnTo>
                <a:lnTo>
                  <a:pt x="1290" y="25188"/>
                </a:lnTo>
                <a:lnTo>
                  <a:pt x="1953" y="25353"/>
                </a:lnTo>
                <a:lnTo>
                  <a:pt x="2615" y="25501"/>
                </a:lnTo>
                <a:lnTo>
                  <a:pt x="3297" y="25629"/>
                </a:lnTo>
                <a:lnTo>
                  <a:pt x="3996" y="25703"/>
                </a:lnTo>
                <a:lnTo>
                  <a:pt x="4696" y="25758"/>
                </a:lnTo>
                <a:lnTo>
                  <a:pt x="5414" y="25777"/>
                </a:lnTo>
                <a:lnTo>
                  <a:pt x="6169" y="25758"/>
                </a:lnTo>
                <a:lnTo>
                  <a:pt x="6905" y="25703"/>
                </a:lnTo>
                <a:lnTo>
                  <a:pt x="7623" y="25611"/>
                </a:lnTo>
                <a:lnTo>
                  <a:pt x="8341" y="25482"/>
                </a:lnTo>
                <a:lnTo>
                  <a:pt x="9041" y="25316"/>
                </a:lnTo>
                <a:lnTo>
                  <a:pt x="9741" y="25114"/>
                </a:lnTo>
                <a:lnTo>
                  <a:pt x="10422" y="24893"/>
                </a:lnTo>
                <a:lnTo>
                  <a:pt x="11085" y="24635"/>
                </a:lnTo>
                <a:lnTo>
                  <a:pt x="11711" y="24341"/>
                </a:lnTo>
                <a:lnTo>
                  <a:pt x="12355" y="24028"/>
                </a:lnTo>
                <a:lnTo>
                  <a:pt x="12963" y="23678"/>
                </a:lnTo>
                <a:lnTo>
                  <a:pt x="13552" y="23291"/>
                </a:lnTo>
                <a:lnTo>
                  <a:pt x="14123" y="22886"/>
                </a:lnTo>
                <a:lnTo>
                  <a:pt x="14675" y="22463"/>
                </a:lnTo>
                <a:lnTo>
                  <a:pt x="15191" y="22002"/>
                </a:lnTo>
                <a:lnTo>
                  <a:pt x="15706" y="21524"/>
                </a:lnTo>
                <a:lnTo>
                  <a:pt x="16185" y="21008"/>
                </a:lnTo>
                <a:lnTo>
                  <a:pt x="16645" y="20493"/>
                </a:lnTo>
                <a:lnTo>
                  <a:pt x="17069" y="19940"/>
                </a:lnTo>
                <a:lnTo>
                  <a:pt x="17474" y="19370"/>
                </a:lnTo>
                <a:lnTo>
                  <a:pt x="17860" y="18780"/>
                </a:lnTo>
                <a:lnTo>
                  <a:pt x="18210" y="18173"/>
                </a:lnTo>
                <a:lnTo>
                  <a:pt x="18523" y="17528"/>
                </a:lnTo>
                <a:lnTo>
                  <a:pt x="18818" y="16902"/>
                </a:lnTo>
                <a:lnTo>
                  <a:pt x="19076" y="16240"/>
                </a:lnTo>
                <a:lnTo>
                  <a:pt x="19296" y="15558"/>
                </a:lnTo>
                <a:lnTo>
                  <a:pt x="19499" y="14859"/>
                </a:lnTo>
                <a:lnTo>
                  <a:pt x="19665" y="14159"/>
                </a:lnTo>
                <a:lnTo>
                  <a:pt x="19794" y="13441"/>
                </a:lnTo>
                <a:lnTo>
                  <a:pt x="19886" y="12723"/>
                </a:lnTo>
                <a:lnTo>
                  <a:pt x="19941" y="11986"/>
                </a:lnTo>
                <a:lnTo>
                  <a:pt x="19959" y="11232"/>
                </a:lnTo>
                <a:lnTo>
                  <a:pt x="19959" y="10808"/>
                </a:lnTo>
                <a:lnTo>
                  <a:pt x="19941" y="10385"/>
                </a:lnTo>
                <a:lnTo>
                  <a:pt x="19904" y="9980"/>
                </a:lnTo>
                <a:lnTo>
                  <a:pt x="19867" y="9556"/>
                </a:lnTo>
                <a:lnTo>
                  <a:pt x="19812" y="9151"/>
                </a:lnTo>
                <a:lnTo>
                  <a:pt x="19738" y="8746"/>
                </a:lnTo>
                <a:lnTo>
                  <a:pt x="19665" y="8341"/>
                </a:lnTo>
                <a:lnTo>
                  <a:pt x="19591" y="7936"/>
                </a:lnTo>
                <a:lnTo>
                  <a:pt x="19481" y="7549"/>
                </a:lnTo>
                <a:lnTo>
                  <a:pt x="19389" y="7163"/>
                </a:lnTo>
                <a:lnTo>
                  <a:pt x="19260" y="6776"/>
                </a:lnTo>
                <a:lnTo>
                  <a:pt x="19131" y="6389"/>
                </a:lnTo>
                <a:lnTo>
                  <a:pt x="19002" y="6021"/>
                </a:lnTo>
                <a:lnTo>
                  <a:pt x="18855" y="5653"/>
                </a:lnTo>
                <a:lnTo>
                  <a:pt x="18523" y="4916"/>
                </a:lnTo>
                <a:lnTo>
                  <a:pt x="18155" y="4217"/>
                </a:lnTo>
                <a:lnTo>
                  <a:pt x="17750" y="3536"/>
                </a:lnTo>
                <a:lnTo>
                  <a:pt x="17326" y="2873"/>
                </a:lnTo>
                <a:lnTo>
                  <a:pt x="16848" y="2247"/>
                </a:lnTo>
                <a:lnTo>
                  <a:pt x="16351" y="1639"/>
                </a:lnTo>
                <a:lnTo>
                  <a:pt x="15817" y="1068"/>
                </a:lnTo>
                <a:lnTo>
                  <a:pt x="15246" y="516"/>
                </a:lnTo>
                <a:lnTo>
                  <a:pt x="14657" y="0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2221739" y="0"/>
            <a:ext cx="971624" cy="843005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1680587" y="3914645"/>
            <a:ext cx="1491337" cy="1228764"/>
          </a:xfrm>
          <a:custGeom>
            <a:avLst/>
            <a:gdLst/>
            <a:ahLst/>
            <a:cxnLst/>
            <a:rect l="l" t="t" r="r" b="b"/>
            <a:pathLst>
              <a:path w="15375" h="12668" extrusionOk="0">
                <a:moveTo>
                  <a:pt x="6500" y="1"/>
                </a:moveTo>
                <a:lnTo>
                  <a:pt x="6187" y="167"/>
                </a:lnTo>
                <a:lnTo>
                  <a:pt x="5837" y="406"/>
                </a:lnTo>
                <a:lnTo>
                  <a:pt x="5377" y="719"/>
                </a:lnTo>
                <a:lnTo>
                  <a:pt x="4843" y="1105"/>
                </a:lnTo>
                <a:lnTo>
                  <a:pt x="4254" y="1603"/>
                </a:lnTo>
                <a:lnTo>
                  <a:pt x="3941" y="1879"/>
                </a:lnTo>
                <a:lnTo>
                  <a:pt x="3609" y="2173"/>
                </a:lnTo>
                <a:lnTo>
                  <a:pt x="3296" y="2486"/>
                </a:lnTo>
                <a:lnTo>
                  <a:pt x="2965" y="2818"/>
                </a:lnTo>
                <a:lnTo>
                  <a:pt x="2652" y="3186"/>
                </a:lnTo>
                <a:lnTo>
                  <a:pt x="2339" y="3573"/>
                </a:lnTo>
                <a:lnTo>
                  <a:pt x="2026" y="3978"/>
                </a:lnTo>
                <a:lnTo>
                  <a:pt x="1731" y="4401"/>
                </a:lnTo>
                <a:lnTo>
                  <a:pt x="1455" y="4843"/>
                </a:lnTo>
                <a:lnTo>
                  <a:pt x="1179" y="5303"/>
                </a:lnTo>
                <a:lnTo>
                  <a:pt x="939" y="5782"/>
                </a:lnTo>
                <a:lnTo>
                  <a:pt x="718" y="6298"/>
                </a:lnTo>
                <a:lnTo>
                  <a:pt x="516" y="6813"/>
                </a:lnTo>
                <a:lnTo>
                  <a:pt x="350" y="7365"/>
                </a:lnTo>
                <a:lnTo>
                  <a:pt x="203" y="7936"/>
                </a:lnTo>
                <a:lnTo>
                  <a:pt x="92" y="8525"/>
                </a:lnTo>
                <a:lnTo>
                  <a:pt x="19" y="9133"/>
                </a:lnTo>
                <a:lnTo>
                  <a:pt x="0" y="9759"/>
                </a:lnTo>
                <a:lnTo>
                  <a:pt x="0" y="10403"/>
                </a:lnTo>
                <a:lnTo>
                  <a:pt x="19" y="10735"/>
                </a:lnTo>
                <a:lnTo>
                  <a:pt x="56" y="11066"/>
                </a:lnTo>
                <a:lnTo>
                  <a:pt x="111" y="11471"/>
                </a:lnTo>
                <a:lnTo>
                  <a:pt x="185" y="11858"/>
                </a:lnTo>
                <a:lnTo>
                  <a:pt x="258" y="12263"/>
                </a:lnTo>
                <a:lnTo>
                  <a:pt x="369" y="12668"/>
                </a:lnTo>
                <a:lnTo>
                  <a:pt x="15209" y="12668"/>
                </a:lnTo>
                <a:lnTo>
                  <a:pt x="15264" y="12245"/>
                </a:lnTo>
                <a:lnTo>
                  <a:pt x="15319" y="11821"/>
                </a:lnTo>
                <a:lnTo>
                  <a:pt x="15337" y="11398"/>
                </a:lnTo>
                <a:lnTo>
                  <a:pt x="15356" y="10974"/>
                </a:lnTo>
                <a:lnTo>
                  <a:pt x="15374" y="10551"/>
                </a:lnTo>
                <a:lnTo>
                  <a:pt x="15356" y="10127"/>
                </a:lnTo>
                <a:lnTo>
                  <a:pt x="15337" y="9722"/>
                </a:lnTo>
                <a:lnTo>
                  <a:pt x="15301" y="9317"/>
                </a:lnTo>
                <a:lnTo>
                  <a:pt x="15245" y="8986"/>
                </a:lnTo>
                <a:lnTo>
                  <a:pt x="15209" y="8654"/>
                </a:lnTo>
                <a:lnTo>
                  <a:pt x="15061" y="8028"/>
                </a:lnTo>
                <a:lnTo>
                  <a:pt x="14896" y="7421"/>
                </a:lnTo>
                <a:lnTo>
                  <a:pt x="14675" y="6850"/>
                </a:lnTo>
                <a:lnTo>
                  <a:pt x="14435" y="6298"/>
                </a:lnTo>
                <a:lnTo>
                  <a:pt x="14177" y="5782"/>
                </a:lnTo>
                <a:lnTo>
                  <a:pt x="13883" y="5285"/>
                </a:lnTo>
                <a:lnTo>
                  <a:pt x="13570" y="4825"/>
                </a:lnTo>
                <a:lnTo>
                  <a:pt x="13238" y="4383"/>
                </a:lnTo>
                <a:lnTo>
                  <a:pt x="12889" y="3959"/>
                </a:lnTo>
                <a:lnTo>
                  <a:pt x="12520" y="3573"/>
                </a:lnTo>
                <a:lnTo>
                  <a:pt x="12152" y="3204"/>
                </a:lnTo>
                <a:lnTo>
                  <a:pt x="11766" y="2855"/>
                </a:lnTo>
                <a:lnTo>
                  <a:pt x="11379" y="2523"/>
                </a:lnTo>
                <a:lnTo>
                  <a:pt x="10992" y="2229"/>
                </a:lnTo>
                <a:lnTo>
                  <a:pt x="10587" y="1952"/>
                </a:lnTo>
                <a:lnTo>
                  <a:pt x="10201" y="1695"/>
                </a:lnTo>
                <a:lnTo>
                  <a:pt x="9814" y="1455"/>
                </a:lnTo>
                <a:lnTo>
                  <a:pt x="9427" y="1234"/>
                </a:lnTo>
                <a:lnTo>
                  <a:pt x="9059" y="1050"/>
                </a:lnTo>
                <a:lnTo>
                  <a:pt x="8378" y="700"/>
                </a:lnTo>
                <a:lnTo>
                  <a:pt x="7770" y="443"/>
                </a:lnTo>
                <a:lnTo>
                  <a:pt x="7236" y="240"/>
                </a:lnTo>
                <a:lnTo>
                  <a:pt x="6850" y="93"/>
                </a:lnTo>
                <a:lnTo>
                  <a:pt x="65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5349175" y="1964350"/>
            <a:ext cx="310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5349175" y="3221054"/>
            <a:ext cx="310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0138" y="14729"/>
                </a:moveTo>
                <a:lnTo>
                  <a:pt x="40211" y="15411"/>
                </a:lnTo>
                <a:lnTo>
                  <a:pt x="40303" y="16239"/>
                </a:lnTo>
                <a:lnTo>
                  <a:pt x="40395" y="17325"/>
                </a:lnTo>
                <a:lnTo>
                  <a:pt x="40469" y="18633"/>
                </a:lnTo>
                <a:lnTo>
                  <a:pt x="40543" y="20161"/>
                </a:lnTo>
                <a:lnTo>
                  <a:pt x="40561" y="20989"/>
                </a:lnTo>
                <a:lnTo>
                  <a:pt x="40579" y="21855"/>
                </a:lnTo>
                <a:lnTo>
                  <a:pt x="40561" y="22738"/>
                </a:lnTo>
                <a:lnTo>
                  <a:pt x="40561" y="23659"/>
                </a:lnTo>
                <a:lnTo>
                  <a:pt x="40524" y="24616"/>
                </a:lnTo>
                <a:lnTo>
                  <a:pt x="40469" y="25574"/>
                </a:lnTo>
                <a:lnTo>
                  <a:pt x="40395" y="26568"/>
                </a:lnTo>
                <a:lnTo>
                  <a:pt x="40303" y="27562"/>
                </a:lnTo>
                <a:lnTo>
                  <a:pt x="40193" y="28556"/>
                </a:lnTo>
                <a:lnTo>
                  <a:pt x="40064" y="29569"/>
                </a:lnTo>
                <a:lnTo>
                  <a:pt x="39880" y="30563"/>
                </a:lnTo>
                <a:lnTo>
                  <a:pt x="39696" y="31558"/>
                </a:lnTo>
                <a:lnTo>
                  <a:pt x="39475" y="32552"/>
                </a:lnTo>
                <a:lnTo>
                  <a:pt x="39217" y="33528"/>
                </a:lnTo>
                <a:lnTo>
                  <a:pt x="38922" y="34485"/>
                </a:lnTo>
                <a:lnTo>
                  <a:pt x="38591" y="35424"/>
                </a:lnTo>
                <a:lnTo>
                  <a:pt x="38407" y="35884"/>
                </a:lnTo>
                <a:lnTo>
                  <a:pt x="38223" y="36326"/>
                </a:lnTo>
                <a:lnTo>
                  <a:pt x="38039" y="36768"/>
                </a:lnTo>
                <a:lnTo>
                  <a:pt x="37818" y="37210"/>
                </a:lnTo>
                <a:lnTo>
                  <a:pt x="37597" y="37633"/>
                </a:lnTo>
                <a:lnTo>
                  <a:pt x="37376" y="38038"/>
                </a:lnTo>
                <a:lnTo>
                  <a:pt x="37136" y="38444"/>
                </a:lnTo>
                <a:lnTo>
                  <a:pt x="36897" y="38849"/>
                </a:lnTo>
                <a:lnTo>
                  <a:pt x="36621" y="39235"/>
                </a:lnTo>
                <a:lnTo>
                  <a:pt x="36363" y="39585"/>
                </a:lnTo>
                <a:lnTo>
                  <a:pt x="36087" y="39953"/>
                </a:lnTo>
                <a:lnTo>
                  <a:pt x="35811" y="40285"/>
                </a:lnTo>
                <a:lnTo>
                  <a:pt x="35516" y="40598"/>
                </a:lnTo>
                <a:lnTo>
                  <a:pt x="35222" y="40911"/>
                </a:lnTo>
                <a:lnTo>
                  <a:pt x="34927" y="41205"/>
                </a:lnTo>
                <a:lnTo>
                  <a:pt x="34614" y="41500"/>
                </a:lnTo>
                <a:lnTo>
                  <a:pt x="34301" y="41758"/>
                </a:lnTo>
                <a:lnTo>
                  <a:pt x="33988" y="42015"/>
                </a:lnTo>
                <a:lnTo>
                  <a:pt x="33675" y="42255"/>
                </a:lnTo>
                <a:lnTo>
                  <a:pt x="33344" y="42494"/>
                </a:lnTo>
                <a:lnTo>
                  <a:pt x="33012" y="42715"/>
                </a:lnTo>
                <a:lnTo>
                  <a:pt x="32681" y="42918"/>
                </a:lnTo>
                <a:lnTo>
                  <a:pt x="32349" y="43102"/>
                </a:lnTo>
                <a:lnTo>
                  <a:pt x="32018" y="43286"/>
                </a:lnTo>
                <a:lnTo>
                  <a:pt x="31337" y="43636"/>
                </a:lnTo>
                <a:lnTo>
                  <a:pt x="30656" y="43930"/>
                </a:lnTo>
                <a:lnTo>
                  <a:pt x="29956" y="44188"/>
                </a:lnTo>
                <a:lnTo>
                  <a:pt x="29275" y="44409"/>
                </a:lnTo>
                <a:lnTo>
                  <a:pt x="28593" y="44593"/>
                </a:lnTo>
                <a:lnTo>
                  <a:pt x="27912" y="44740"/>
                </a:lnTo>
                <a:lnTo>
                  <a:pt x="27249" y="44869"/>
                </a:lnTo>
                <a:lnTo>
                  <a:pt x="26605" y="44961"/>
                </a:lnTo>
                <a:lnTo>
                  <a:pt x="25961" y="45035"/>
                </a:lnTo>
                <a:lnTo>
                  <a:pt x="25335" y="45090"/>
                </a:lnTo>
                <a:lnTo>
                  <a:pt x="24745" y="45127"/>
                </a:lnTo>
                <a:lnTo>
                  <a:pt x="24175" y="45145"/>
                </a:lnTo>
                <a:lnTo>
                  <a:pt x="23622" y="45145"/>
                </a:lnTo>
                <a:lnTo>
                  <a:pt x="23125" y="45127"/>
                </a:lnTo>
                <a:lnTo>
                  <a:pt x="22205" y="45072"/>
                </a:lnTo>
                <a:lnTo>
                  <a:pt x="21450" y="44998"/>
                </a:lnTo>
                <a:lnTo>
                  <a:pt x="20879" y="44924"/>
                </a:lnTo>
                <a:lnTo>
                  <a:pt x="20400" y="44851"/>
                </a:lnTo>
                <a:lnTo>
                  <a:pt x="20124" y="44427"/>
                </a:lnTo>
                <a:lnTo>
                  <a:pt x="19829" y="43949"/>
                </a:lnTo>
                <a:lnTo>
                  <a:pt x="19461" y="43286"/>
                </a:lnTo>
                <a:lnTo>
                  <a:pt x="19038" y="42457"/>
                </a:lnTo>
                <a:lnTo>
                  <a:pt x="18835" y="41997"/>
                </a:lnTo>
                <a:lnTo>
                  <a:pt x="18614" y="41500"/>
                </a:lnTo>
                <a:lnTo>
                  <a:pt x="18393" y="40966"/>
                </a:lnTo>
                <a:lnTo>
                  <a:pt x="18191" y="40414"/>
                </a:lnTo>
                <a:lnTo>
                  <a:pt x="17988" y="39824"/>
                </a:lnTo>
                <a:lnTo>
                  <a:pt x="17804" y="39198"/>
                </a:lnTo>
                <a:lnTo>
                  <a:pt x="17638" y="38572"/>
                </a:lnTo>
                <a:lnTo>
                  <a:pt x="17491" y="37910"/>
                </a:lnTo>
                <a:lnTo>
                  <a:pt x="17362" y="37228"/>
                </a:lnTo>
                <a:lnTo>
                  <a:pt x="17252" y="36529"/>
                </a:lnTo>
                <a:lnTo>
                  <a:pt x="17178" y="35811"/>
                </a:lnTo>
                <a:lnTo>
                  <a:pt x="17141" y="35074"/>
                </a:lnTo>
                <a:lnTo>
                  <a:pt x="17141" y="34338"/>
                </a:lnTo>
                <a:lnTo>
                  <a:pt x="17178" y="33564"/>
                </a:lnTo>
                <a:lnTo>
                  <a:pt x="17215" y="33196"/>
                </a:lnTo>
                <a:lnTo>
                  <a:pt x="17252" y="32810"/>
                </a:lnTo>
                <a:lnTo>
                  <a:pt x="17307" y="32423"/>
                </a:lnTo>
                <a:lnTo>
                  <a:pt x="17381" y="32036"/>
                </a:lnTo>
                <a:lnTo>
                  <a:pt x="17473" y="31650"/>
                </a:lnTo>
                <a:lnTo>
                  <a:pt x="17565" y="31245"/>
                </a:lnTo>
                <a:lnTo>
                  <a:pt x="17675" y="30858"/>
                </a:lnTo>
                <a:lnTo>
                  <a:pt x="17786" y="30471"/>
                </a:lnTo>
                <a:lnTo>
                  <a:pt x="17933" y="30066"/>
                </a:lnTo>
                <a:lnTo>
                  <a:pt x="18080" y="29680"/>
                </a:lnTo>
                <a:lnTo>
                  <a:pt x="18246" y="29293"/>
                </a:lnTo>
                <a:lnTo>
                  <a:pt x="18430" y="28888"/>
                </a:lnTo>
                <a:lnTo>
                  <a:pt x="18614" y="28501"/>
                </a:lnTo>
                <a:lnTo>
                  <a:pt x="18835" y="28115"/>
                </a:lnTo>
                <a:lnTo>
                  <a:pt x="19056" y="27710"/>
                </a:lnTo>
                <a:lnTo>
                  <a:pt x="19314" y="27323"/>
                </a:lnTo>
                <a:lnTo>
                  <a:pt x="19572" y="26936"/>
                </a:lnTo>
                <a:lnTo>
                  <a:pt x="19848" y="26550"/>
                </a:lnTo>
                <a:lnTo>
                  <a:pt x="20142" y="26181"/>
                </a:lnTo>
                <a:lnTo>
                  <a:pt x="20437" y="25813"/>
                </a:lnTo>
                <a:lnTo>
                  <a:pt x="20750" y="25445"/>
                </a:lnTo>
                <a:lnTo>
                  <a:pt x="21081" y="25095"/>
                </a:lnTo>
                <a:lnTo>
                  <a:pt x="21413" y="24745"/>
                </a:lnTo>
                <a:lnTo>
                  <a:pt x="21763" y="24395"/>
                </a:lnTo>
                <a:lnTo>
                  <a:pt x="22499" y="23714"/>
                </a:lnTo>
                <a:lnTo>
                  <a:pt x="23254" y="23070"/>
                </a:lnTo>
                <a:lnTo>
                  <a:pt x="24046" y="22444"/>
                </a:lnTo>
                <a:lnTo>
                  <a:pt x="24856" y="21855"/>
                </a:lnTo>
                <a:lnTo>
                  <a:pt x="25703" y="21265"/>
                </a:lnTo>
                <a:lnTo>
                  <a:pt x="26550" y="20713"/>
                </a:lnTo>
                <a:lnTo>
                  <a:pt x="27415" y="20179"/>
                </a:lnTo>
                <a:lnTo>
                  <a:pt x="28299" y="19682"/>
                </a:lnTo>
                <a:lnTo>
                  <a:pt x="29164" y="19203"/>
                </a:lnTo>
                <a:lnTo>
                  <a:pt x="30048" y="18743"/>
                </a:lnTo>
                <a:lnTo>
                  <a:pt x="30913" y="18320"/>
                </a:lnTo>
                <a:lnTo>
                  <a:pt x="31760" y="17896"/>
                </a:lnTo>
                <a:lnTo>
                  <a:pt x="32607" y="17528"/>
                </a:lnTo>
                <a:lnTo>
                  <a:pt x="33417" y="17160"/>
                </a:lnTo>
                <a:lnTo>
                  <a:pt x="34209" y="16828"/>
                </a:lnTo>
                <a:lnTo>
                  <a:pt x="34982" y="16515"/>
                </a:lnTo>
                <a:lnTo>
                  <a:pt x="36400" y="15963"/>
                </a:lnTo>
                <a:lnTo>
                  <a:pt x="37652" y="15521"/>
                </a:lnTo>
                <a:lnTo>
                  <a:pt x="38683" y="15171"/>
                </a:lnTo>
                <a:lnTo>
                  <a:pt x="39456" y="14913"/>
                </a:lnTo>
                <a:lnTo>
                  <a:pt x="40138" y="14729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528548" y="1071451"/>
            <a:ext cx="1164582" cy="1832524"/>
          </a:xfrm>
          <a:custGeom>
            <a:avLst/>
            <a:gdLst/>
            <a:ahLst/>
            <a:cxnLst/>
            <a:rect l="l" t="t" r="r" b="b"/>
            <a:pathLst>
              <a:path w="12006" h="18892" extrusionOk="0">
                <a:moveTo>
                  <a:pt x="2063" y="1"/>
                </a:moveTo>
                <a:lnTo>
                  <a:pt x="1934" y="369"/>
                </a:lnTo>
                <a:lnTo>
                  <a:pt x="1768" y="793"/>
                </a:lnTo>
                <a:lnTo>
                  <a:pt x="1584" y="1363"/>
                </a:lnTo>
                <a:lnTo>
                  <a:pt x="1345" y="2063"/>
                </a:lnTo>
                <a:lnTo>
                  <a:pt x="1106" y="2873"/>
                </a:lnTo>
                <a:lnTo>
                  <a:pt x="866" y="3794"/>
                </a:lnTo>
                <a:lnTo>
                  <a:pt x="627" y="4770"/>
                </a:lnTo>
                <a:lnTo>
                  <a:pt x="406" y="5819"/>
                </a:lnTo>
                <a:lnTo>
                  <a:pt x="314" y="6353"/>
                </a:lnTo>
                <a:lnTo>
                  <a:pt x="222" y="6905"/>
                </a:lnTo>
                <a:lnTo>
                  <a:pt x="148" y="7458"/>
                </a:lnTo>
                <a:lnTo>
                  <a:pt x="93" y="8028"/>
                </a:lnTo>
                <a:lnTo>
                  <a:pt x="38" y="8599"/>
                </a:lnTo>
                <a:lnTo>
                  <a:pt x="19" y="9152"/>
                </a:lnTo>
                <a:lnTo>
                  <a:pt x="1" y="9722"/>
                </a:lnTo>
                <a:lnTo>
                  <a:pt x="1" y="10275"/>
                </a:lnTo>
                <a:lnTo>
                  <a:pt x="38" y="10845"/>
                </a:lnTo>
                <a:lnTo>
                  <a:pt x="93" y="11379"/>
                </a:lnTo>
                <a:lnTo>
                  <a:pt x="167" y="11932"/>
                </a:lnTo>
                <a:lnTo>
                  <a:pt x="259" y="12447"/>
                </a:lnTo>
                <a:lnTo>
                  <a:pt x="388" y="12963"/>
                </a:lnTo>
                <a:lnTo>
                  <a:pt x="535" y="13478"/>
                </a:lnTo>
                <a:lnTo>
                  <a:pt x="682" y="13865"/>
                </a:lnTo>
                <a:lnTo>
                  <a:pt x="848" y="14233"/>
                </a:lnTo>
                <a:lnTo>
                  <a:pt x="1032" y="14583"/>
                </a:lnTo>
                <a:lnTo>
                  <a:pt x="1216" y="14914"/>
                </a:lnTo>
                <a:lnTo>
                  <a:pt x="1419" y="15227"/>
                </a:lnTo>
                <a:lnTo>
                  <a:pt x="1640" y="15522"/>
                </a:lnTo>
                <a:lnTo>
                  <a:pt x="1860" y="15798"/>
                </a:lnTo>
                <a:lnTo>
                  <a:pt x="2100" y="16074"/>
                </a:lnTo>
                <a:lnTo>
                  <a:pt x="2339" y="16314"/>
                </a:lnTo>
                <a:lnTo>
                  <a:pt x="2597" y="16553"/>
                </a:lnTo>
                <a:lnTo>
                  <a:pt x="2855" y="16774"/>
                </a:lnTo>
                <a:lnTo>
                  <a:pt x="3112" y="16995"/>
                </a:lnTo>
                <a:lnTo>
                  <a:pt x="3389" y="17179"/>
                </a:lnTo>
                <a:lnTo>
                  <a:pt x="3665" y="17363"/>
                </a:lnTo>
                <a:lnTo>
                  <a:pt x="3941" y="17529"/>
                </a:lnTo>
                <a:lnTo>
                  <a:pt x="4217" y="17695"/>
                </a:lnTo>
                <a:lnTo>
                  <a:pt x="4770" y="17971"/>
                </a:lnTo>
                <a:lnTo>
                  <a:pt x="5322" y="18192"/>
                </a:lnTo>
                <a:lnTo>
                  <a:pt x="5856" y="18394"/>
                </a:lnTo>
                <a:lnTo>
                  <a:pt x="6371" y="18542"/>
                </a:lnTo>
                <a:lnTo>
                  <a:pt x="6850" y="18670"/>
                </a:lnTo>
                <a:lnTo>
                  <a:pt x="7292" y="18781"/>
                </a:lnTo>
                <a:lnTo>
                  <a:pt x="7679" y="18836"/>
                </a:lnTo>
                <a:lnTo>
                  <a:pt x="8010" y="18891"/>
                </a:lnTo>
                <a:lnTo>
                  <a:pt x="4015" y="5727"/>
                </a:lnTo>
                <a:lnTo>
                  <a:pt x="9041" y="18560"/>
                </a:lnTo>
                <a:lnTo>
                  <a:pt x="9262" y="18321"/>
                </a:lnTo>
                <a:lnTo>
                  <a:pt x="9538" y="18026"/>
                </a:lnTo>
                <a:lnTo>
                  <a:pt x="9814" y="17695"/>
                </a:lnTo>
                <a:lnTo>
                  <a:pt x="10109" y="17290"/>
                </a:lnTo>
                <a:lnTo>
                  <a:pt x="10422" y="16866"/>
                </a:lnTo>
                <a:lnTo>
                  <a:pt x="10735" y="16369"/>
                </a:lnTo>
                <a:lnTo>
                  <a:pt x="11029" y="15853"/>
                </a:lnTo>
                <a:lnTo>
                  <a:pt x="11287" y="15283"/>
                </a:lnTo>
                <a:lnTo>
                  <a:pt x="11416" y="14988"/>
                </a:lnTo>
                <a:lnTo>
                  <a:pt x="11527" y="14693"/>
                </a:lnTo>
                <a:lnTo>
                  <a:pt x="11637" y="14362"/>
                </a:lnTo>
                <a:lnTo>
                  <a:pt x="11729" y="14049"/>
                </a:lnTo>
                <a:lnTo>
                  <a:pt x="11821" y="13718"/>
                </a:lnTo>
                <a:lnTo>
                  <a:pt x="11895" y="13386"/>
                </a:lnTo>
                <a:lnTo>
                  <a:pt x="11950" y="13036"/>
                </a:lnTo>
                <a:lnTo>
                  <a:pt x="11987" y="12687"/>
                </a:lnTo>
                <a:lnTo>
                  <a:pt x="12005" y="12318"/>
                </a:lnTo>
                <a:lnTo>
                  <a:pt x="12005" y="11950"/>
                </a:lnTo>
                <a:lnTo>
                  <a:pt x="12005" y="11582"/>
                </a:lnTo>
                <a:lnTo>
                  <a:pt x="11968" y="11214"/>
                </a:lnTo>
                <a:lnTo>
                  <a:pt x="11913" y="10827"/>
                </a:lnTo>
                <a:lnTo>
                  <a:pt x="11821" y="10440"/>
                </a:lnTo>
                <a:lnTo>
                  <a:pt x="11729" y="10035"/>
                </a:lnTo>
                <a:lnTo>
                  <a:pt x="11600" y="9649"/>
                </a:lnTo>
                <a:lnTo>
                  <a:pt x="11416" y="9152"/>
                </a:lnTo>
                <a:lnTo>
                  <a:pt x="11195" y="8673"/>
                </a:lnTo>
                <a:lnTo>
                  <a:pt x="10956" y="8194"/>
                </a:lnTo>
                <a:lnTo>
                  <a:pt x="10680" y="7715"/>
                </a:lnTo>
                <a:lnTo>
                  <a:pt x="10367" y="7255"/>
                </a:lnTo>
                <a:lnTo>
                  <a:pt x="10054" y="6813"/>
                </a:lnTo>
                <a:lnTo>
                  <a:pt x="9704" y="6353"/>
                </a:lnTo>
                <a:lnTo>
                  <a:pt x="9354" y="5930"/>
                </a:lnTo>
                <a:lnTo>
                  <a:pt x="8967" y="5506"/>
                </a:lnTo>
                <a:lnTo>
                  <a:pt x="8581" y="5083"/>
                </a:lnTo>
                <a:lnTo>
                  <a:pt x="8194" y="4678"/>
                </a:lnTo>
                <a:lnTo>
                  <a:pt x="7789" y="4291"/>
                </a:lnTo>
                <a:lnTo>
                  <a:pt x="7384" y="3904"/>
                </a:lnTo>
                <a:lnTo>
                  <a:pt x="6979" y="3536"/>
                </a:lnTo>
                <a:lnTo>
                  <a:pt x="6150" y="2855"/>
                </a:lnTo>
                <a:lnTo>
                  <a:pt x="5359" y="2229"/>
                </a:lnTo>
                <a:lnTo>
                  <a:pt x="4604" y="1676"/>
                </a:lnTo>
                <a:lnTo>
                  <a:pt x="3923" y="1179"/>
                </a:lnTo>
                <a:lnTo>
                  <a:pt x="3297" y="774"/>
                </a:lnTo>
                <a:lnTo>
                  <a:pt x="2799" y="443"/>
                </a:lnTo>
                <a:lnTo>
                  <a:pt x="2413" y="204"/>
                </a:lnTo>
                <a:lnTo>
                  <a:pt x="20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1192991" y="0"/>
            <a:ext cx="2343229" cy="1357321"/>
          </a:xfrm>
          <a:custGeom>
            <a:avLst/>
            <a:gdLst/>
            <a:ahLst/>
            <a:cxnLst/>
            <a:rect l="l" t="t" r="r" b="b"/>
            <a:pathLst>
              <a:path w="24157" h="13993" extrusionOk="0">
                <a:moveTo>
                  <a:pt x="147" y="0"/>
                </a:moveTo>
                <a:lnTo>
                  <a:pt x="92" y="479"/>
                </a:lnTo>
                <a:lnTo>
                  <a:pt x="37" y="939"/>
                </a:lnTo>
                <a:lnTo>
                  <a:pt x="18" y="1436"/>
                </a:lnTo>
                <a:lnTo>
                  <a:pt x="0" y="1915"/>
                </a:lnTo>
                <a:lnTo>
                  <a:pt x="18" y="2541"/>
                </a:lnTo>
                <a:lnTo>
                  <a:pt x="55" y="3148"/>
                </a:lnTo>
                <a:lnTo>
                  <a:pt x="147" y="3756"/>
                </a:lnTo>
                <a:lnTo>
                  <a:pt x="239" y="4345"/>
                </a:lnTo>
                <a:lnTo>
                  <a:pt x="387" y="4934"/>
                </a:lnTo>
                <a:lnTo>
                  <a:pt x="534" y="5505"/>
                </a:lnTo>
                <a:lnTo>
                  <a:pt x="737" y="6076"/>
                </a:lnTo>
                <a:lnTo>
                  <a:pt x="957" y="6610"/>
                </a:lnTo>
                <a:lnTo>
                  <a:pt x="1197" y="7144"/>
                </a:lnTo>
                <a:lnTo>
                  <a:pt x="1455" y="7678"/>
                </a:lnTo>
                <a:lnTo>
                  <a:pt x="1749" y="8175"/>
                </a:lnTo>
                <a:lnTo>
                  <a:pt x="2062" y="8672"/>
                </a:lnTo>
                <a:lnTo>
                  <a:pt x="2394" y="9132"/>
                </a:lnTo>
                <a:lnTo>
                  <a:pt x="2762" y="9592"/>
                </a:lnTo>
                <a:lnTo>
                  <a:pt x="3130" y="10034"/>
                </a:lnTo>
                <a:lnTo>
                  <a:pt x="3535" y="10458"/>
                </a:lnTo>
                <a:lnTo>
                  <a:pt x="3959" y="10863"/>
                </a:lnTo>
                <a:lnTo>
                  <a:pt x="4400" y="11231"/>
                </a:lnTo>
                <a:lnTo>
                  <a:pt x="4861" y="11599"/>
                </a:lnTo>
                <a:lnTo>
                  <a:pt x="5321" y="11931"/>
                </a:lnTo>
                <a:lnTo>
                  <a:pt x="5818" y="12244"/>
                </a:lnTo>
                <a:lnTo>
                  <a:pt x="6315" y="12538"/>
                </a:lnTo>
                <a:lnTo>
                  <a:pt x="6849" y="12796"/>
                </a:lnTo>
                <a:lnTo>
                  <a:pt x="7383" y="13035"/>
                </a:lnTo>
                <a:lnTo>
                  <a:pt x="7917" y="13256"/>
                </a:lnTo>
                <a:lnTo>
                  <a:pt x="8488" y="13459"/>
                </a:lnTo>
                <a:lnTo>
                  <a:pt x="9059" y="13606"/>
                </a:lnTo>
                <a:lnTo>
                  <a:pt x="9648" y="13754"/>
                </a:lnTo>
                <a:lnTo>
                  <a:pt x="10237" y="13846"/>
                </a:lnTo>
                <a:lnTo>
                  <a:pt x="10845" y="13938"/>
                </a:lnTo>
                <a:lnTo>
                  <a:pt x="11452" y="13974"/>
                </a:lnTo>
                <a:lnTo>
                  <a:pt x="12078" y="13993"/>
                </a:lnTo>
                <a:lnTo>
                  <a:pt x="12704" y="13974"/>
                </a:lnTo>
                <a:lnTo>
                  <a:pt x="13312" y="13938"/>
                </a:lnTo>
                <a:lnTo>
                  <a:pt x="13919" y="13846"/>
                </a:lnTo>
                <a:lnTo>
                  <a:pt x="14508" y="13754"/>
                </a:lnTo>
                <a:lnTo>
                  <a:pt x="15098" y="13606"/>
                </a:lnTo>
                <a:lnTo>
                  <a:pt x="15668" y="13459"/>
                </a:lnTo>
                <a:lnTo>
                  <a:pt x="16239" y="13256"/>
                </a:lnTo>
                <a:lnTo>
                  <a:pt x="16773" y="13035"/>
                </a:lnTo>
                <a:lnTo>
                  <a:pt x="17307" y="12796"/>
                </a:lnTo>
                <a:lnTo>
                  <a:pt x="17841" y="12538"/>
                </a:lnTo>
                <a:lnTo>
                  <a:pt x="18338" y="12244"/>
                </a:lnTo>
                <a:lnTo>
                  <a:pt x="18835" y="11931"/>
                </a:lnTo>
                <a:lnTo>
                  <a:pt x="19296" y="11599"/>
                </a:lnTo>
                <a:lnTo>
                  <a:pt x="19756" y="11231"/>
                </a:lnTo>
                <a:lnTo>
                  <a:pt x="20198" y="10863"/>
                </a:lnTo>
                <a:lnTo>
                  <a:pt x="20621" y="10458"/>
                </a:lnTo>
                <a:lnTo>
                  <a:pt x="21026" y="10034"/>
                </a:lnTo>
                <a:lnTo>
                  <a:pt x="21394" y="9592"/>
                </a:lnTo>
                <a:lnTo>
                  <a:pt x="21763" y="9132"/>
                </a:lnTo>
                <a:lnTo>
                  <a:pt x="22094" y="8672"/>
                </a:lnTo>
                <a:lnTo>
                  <a:pt x="22407" y="8175"/>
                </a:lnTo>
                <a:lnTo>
                  <a:pt x="22702" y="7678"/>
                </a:lnTo>
                <a:lnTo>
                  <a:pt x="22959" y="7144"/>
                </a:lnTo>
                <a:lnTo>
                  <a:pt x="23199" y="6610"/>
                </a:lnTo>
                <a:lnTo>
                  <a:pt x="23420" y="6076"/>
                </a:lnTo>
                <a:lnTo>
                  <a:pt x="23622" y="5505"/>
                </a:lnTo>
                <a:lnTo>
                  <a:pt x="23770" y="4934"/>
                </a:lnTo>
                <a:lnTo>
                  <a:pt x="23917" y="4345"/>
                </a:lnTo>
                <a:lnTo>
                  <a:pt x="24009" y="3756"/>
                </a:lnTo>
                <a:lnTo>
                  <a:pt x="24101" y="3148"/>
                </a:lnTo>
                <a:lnTo>
                  <a:pt x="24138" y="2541"/>
                </a:lnTo>
                <a:lnTo>
                  <a:pt x="24156" y="1915"/>
                </a:lnTo>
                <a:lnTo>
                  <a:pt x="24138" y="1436"/>
                </a:lnTo>
                <a:lnTo>
                  <a:pt x="24119" y="939"/>
                </a:lnTo>
                <a:lnTo>
                  <a:pt x="24064" y="479"/>
                </a:lnTo>
                <a:lnTo>
                  <a:pt x="2400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0" y="3350346"/>
            <a:ext cx="1257314" cy="1793142"/>
          </a:xfrm>
          <a:custGeom>
            <a:avLst/>
            <a:gdLst/>
            <a:ahLst/>
            <a:cxnLst/>
            <a:rect l="l" t="t" r="r" b="b"/>
            <a:pathLst>
              <a:path w="12962" h="18486" extrusionOk="0">
                <a:moveTo>
                  <a:pt x="2633" y="0"/>
                </a:moveTo>
                <a:lnTo>
                  <a:pt x="2246" y="37"/>
                </a:lnTo>
                <a:lnTo>
                  <a:pt x="1860" y="74"/>
                </a:lnTo>
                <a:lnTo>
                  <a:pt x="1473" y="129"/>
                </a:lnTo>
                <a:lnTo>
                  <a:pt x="1105" y="184"/>
                </a:lnTo>
                <a:lnTo>
                  <a:pt x="718" y="258"/>
                </a:lnTo>
                <a:lnTo>
                  <a:pt x="368" y="368"/>
                </a:lnTo>
                <a:lnTo>
                  <a:pt x="0" y="461"/>
                </a:lnTo>
                <a:lnTo>
                  <a:pt x="0" y="18486"/>
                </a:lnTo>
                <a:lnTo>
                  <a:pt x="8101" y="18486"/>
                </a:lnTo>
                <a:lnTo>
                  <a:pt x="8635" y="18136"/>
                </a:lnTo>
                <a:lnTo>
                  <a:pt x="9151" y="17767"/>
                </a:lnTo>
                <a:lnTo>
                  <a:pt x="9629" y="17362"/>
                </a:lnTo>
                <a:lnTo>
                  <a:pt x="10090" y="16921"/>
                </a:lnTo>
                <a:lnTo>
                  <a:pt x="10513" y="16460"/>
                </a:lnTo>
                <a:lnTo>
                  <a:pt x="10918" y="15982"/>
                </a:lnTo>
                <a:lnTo>
                  <a:pt x="11286" y="15466"/>
                </a:lnTo>
                <a:lnTo>
                  <a:pt x="11618" y="14932"/>
                </a:lnTo>
                <a:lnTo>
                  <a:pt x="11931" y="14361"/>
                </a:lnTo>
                <a:lnTo>
                  <a:pt x="12189" y="13791"/>
                </a:lnTo>
                <a:lnTo>
                  <a:pt x="12428" y="13183"/>
                </a:lnTo>
                <a:lnTo>
                  <a:pt x="12612" y="12557"/>
                </a:lnTo>
                <a:lnTo>
                  <a:pt x="12759" y="11931"/>
                </a:lnTo>
                <a:lnTo>
                  <a:pt x="12870" y="11287"/>
                </a:lnTo>
                <a:lnTo>
                  <a:pt x="12907" y="10955"/>
                </a:lnTo>
                <a:lnTo>
                  <a:pt x="12943" y="10624"/>
                </a:lnTo>
                <a:lnTo>
                  <a:pt x="12962" y="10274"/>
                </a:lnTo>
                <a:lnTo>
                  <a:pt x="12962" y="9943"/>
                </a:lnTo>
                <a:lnTo>
                  <a:pt x="12943" y="9427"/>
                </a:lnTo>
                <a:lnTo>
                  <a:pt x="12907" y="8930"/>
                </a:lnTo>
                <a:lnTo>
                  <a:pt x="12851" y="8433"/>
                </a:lnTo>
                <a:lnTo>
                  <a:pt x="12759" y="7936"/>
                </a:lnTo>
                <a:lnTo>
                  <a:pt x="12649" y="7457"/>
                </a:lnTo>
                <a:lnTo>
                  <a:pt x="12520" y="6978"/>
                </a:lnTo>
                <a:lnTo>
                  <a:pt x="12354" y="6518"/>
                </a:lnTo>
                <a:lnTo>
                  <a:pt x="12189" y="6076"/>
                </a:lnTo>
                <a:lnTo>
                  <a:pt x="11986" y="5634"/>
                </a:lnTo>
                <a:lnTo>
                  <a:pt x="11765" y="5211"/>
                </a:lnTo>
                <a:lnTo>
                  <a:pt x="11526" y="4787"/>
                </a:lnTo>
                <a:lnTo>
                  <a:pt x="11268" y="4382"/>
                </a:lnTo>
                <a:lnTo>
                  <a:pt x="10992" y="3996"/>
                </a:lnTo>
                <a:lnTo>
                  <a:pt x="10697" y="3627"/>
                </a:lnTo>
                <a:lnTo>
                  <a:pt x="10384" y="3259"/>
                </a:lnTo>
                <a:lnTo>
                  <a:pt x="10053" y="2909"/>
                </a:lnTo>
                <a:lnTo>
                  <a:pt x="9703" y="2578"/>
                </a:lnTo>
                <a:lnTo>
                  <a:pt x="9335" y="2265"/>
                </a:lnTo>
                <a:lnTo>
                  <a:pt x="8967" y="1970"/>
                </a:lnTo>
                <a:lnTo>
                  <a:pt x="8580" y="1694"/>
                </a:lnTo>
                <a:lnTo>
                  <a:pt x="8175" y="1436"/>
                </a:lnTo>
                <a:lnTo>
                  <a:pt x="7751" y="1197"/>
                </a:lnTo>
                <a:lnTo>
                  <a:pt x="7328" y="976"/>
                </a:lnTo>
                <a:lnTo>
                  <a:pt x="6886" y="774"/>
                </a:lnTo>
                <a:lnTo>
                  <a:pt x="6444" y="608"/>
                </a:lnTo>
                <a:lnTo>
                  <a:pt x="5984" y="442"/>
                </a:lnTo>
                <a:lnTo>
                  <a:pt x="5505" y="313"/>
                </a:lnTo>
                <a:lnTo>
                  <a:pt x="5026" y="203"/>
                </a:lnTo>
                <a:lnTo>
                  <a:pt x="4529" y="111"/>
                </a:lnTo>
                <a:lnTo>
                  <a:pt x="4032" y="55"/>
                </a:lnTo>
                <a:lnTo>
                  <a:pt x="3535" y="19"/>
                </a:lnTo>
                <a:lnTo>
                  <a:pt x="30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4320075" y="1694175"/>
            <a:ext cx="4366800" cy="30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⊷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⊶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⊸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/>
          <p:nvPr/>
        </p:nvSpPr>
        <p:spPr>
          <a:xfrm>
            <a:off x="0" y="0"/>
            <a:ext cx="9143954" cy="5143389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8"/>
          <p:cNvSpPr/>
          <p:nvPr/>
        </p:nvSpPr>
        <p:spPr>
          <a:xfrm>
            <a:off x="2007373" y="2801981"/>
            <a:ext cx="1494925" cy="907315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8"/>
          <p:cNvSpPr/>
          <p:nvPr/>
        </p:nvSpPr>
        <p:spPr>
          <a:xfrm rot="758744">
            <a:off x="1198314" y="3395329"/>
            <a:ext cx="582376" cy="869781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8"/>
          <p:cNvSpPr/>
          <p:nvPr/>
        </p:nvSpPr>
        <p:spPr>
          <a:xfrm>
            <a:off x="1993115" y="0"/>
            <a:ext cx="1828888" cy="1393078"/>
          </a:xfrm>
          <a:custGeom>
            <a:avLst/>
            <a:gdLst/>
            <a:ahLst/>
            <a:cxnLst/>
            <a:rect l="l" t="t" r="r" b="b"/>
            <a:pathLst>
              <a:path w="18855" h="14362" extrusionOk="0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8"/>
          <p:cNvSpPr/>
          <p:nvPr/>
        </p:nvSpPr>
        <p:spPr>
          <a:xfrm>
            <a:off x="1793105" y="4243274"/>
            <a:ext cx="1271637" cy="900137"/>
          </a:xfrm>
          <a:custGeom>
            <a:avLst/>
            <a:gdLst/>
            <a:ahLst/>
            <a:cxnLst/>
            <a:rect l="l" t="t" r="r" b="b"/>
            <a:pathLst>
              <a:path w="13110" h="9280" extrusionOk="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0" y="2907418"/>
            <a:ext cx="971624" cy="1607346"/>
          </a:xfrm>
          <a:custGeom>
            <a:avLst/>
            <a:gdLst/>
            <a:ahLst/>
            <a:cxnLst/>
            <a:rect l="l" t="t" r="r" b="b"/>
            <a:pathLst>
              <a:path w="10017" h="16571" extrusionOk="0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3822000" y="893225"/>
            <a:ext cx="4864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body" idx="1"/>
          </p:nvPr>
        </p:nvSpPr>
        <p:spPr>
          <a:xfrm>
            <a:off x="3822000" y="1777175"/>
            <a:ext cx="1547400" cy="29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body" idx="2"/>
          </p:nvPr>
        </p:nvSpPr>
        <p:spPr>
          <a:xfrm>
            <a:off x="5448638" y="1777175"/>
            <a:ext cx="1547400" cy="29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body" idx="3"/>
          </p:nvPr>
        </p:nvSpPr>
        <p:spPr>
          <a:xfrm>
            <a:off x="7075276" y="1777175"/>
            <a:ext cx="1547400" cy="29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13957" y="6721"/>
                </a:moveTo>
                <a:lnTo>
                  <a:pt x="14436" y="6960"/>
                </a:lnTo>
                <a:lnTo>
                  <a:pt x="14988" y="7255"/>
                </a:lnTo>
                <a:lnTo>
                  <a:pt x="15706" y="7660"/>
                </a:lnTo>
                <a:lnTo>
                  <a:pt x="16590" y="8157"/>
                </a:lnTo>
                <a:lnTo>
                  <a:pt x="17584" y="8746"/>
                </a:lnTo>
                <a:lnTo>
                  <a:pt x="18652" y="9446"/>
                </a:lnTo>
                <a:lnTo>
                  <a:pt x="19794" y="10219"/>
                </a:lnTo>
                <a:lnTo>
                  <a:pt x="20383" y="10642"/>
                </a:lnTo>
                <a:lnTo>
                  <a:pt x="20972" y="11084"/>
                </a:lnTo>
                <a:lnTo>
                  <a:pt x="21580" y="11526"/>
                </a:lnTo>
                <a:lnTo>
                  <a:pt x="22169" y="12005"/>
                </a:lnTo>
                <a:lnTo>
                  <a:pt x="22758" y="12502"/>
                </a:lnTo>
                <a:lnTo>
                  <a:pt x="23329" y="13018"/>
                </a:lnTo>
                <a:lnTo>
                  <a:pt x="23899" y="13533"/>
                </a:lnTo>
                <a:lnTo>
                  <a:pt x="24452" y="14085"/>
                </a:lnTo>
                <a:lnTo>
                  <a:pt x="24986" y="14638"/>
                </a:lnTo>
                <a:lnTo>
                  <a:pt x="25483" y="15208"/>
                </a:lnTo>
                <a:lnTo>
                  <a:pt x="25962" y="15798"/>
                </a:lnTo>
                <a:lnTo>
                  <a:pt x="26422" y="16405"/>
                </a:lnTo>
                <a:lnTo>
                  <a:pt x="26845" y="17013"/>
                </a:lnTo>
                <a:lnTo>
                  <a:pt x="27232" y="17639"/>
                </a:lnTo>
                <a:lnTo>
                  <a:pt x="27582" y="18283"/>
                </a:lnTo>
                <a:lnTo>
                  <a:pt x="27729" y="18596"/>
                </a:lnTo>
                <a:lnTo>
                  <a:pt x="27876" y="18928"/>
                </a:lnTo>
                <a:lnTo>
                  <a:pt x="28005" y="19241"/>
                </a:lnTo>
                <a:lnTo>
                  <a:pt x="28134" y="19572"/>
                </a:lnTo>
                <a:lnTo>
                  <a:pt x="28245" y="19885"/>
                </a:lnTo>
                <a:lnTo>
                  <a:pt x="28337" y="20216"/>
                </a:lnTo>
                <a:lnTo>
                  <a:pt x="28484" y="20842"/>
                </a:lnTo>
                <a:lnTo>
                  <a:pt x="28594" y="21468"/>
                </a:lnTo>
                <a:lnTo>
                  <a:pt x="28668" y="22094"/>
                </a:lnTo>
                <a:lnTo>
                  <a:pt x="28686" y="22702"/>
                </a:lnTo>
                <a:lnTo>
                  <a:pt x="28686" y="23291"/>
                </a:lnTo>
                <a:lnTo>
                  <a:pt x="28650" y="23880"/>
                </a:lnTo>
                <a:lnTo>
                  <a:pt x="28576" y="24451"/>
                </a:lnTo>
                <a:lnTo>
                  <a:pt x="28465" y="25003"/>
                </a:lnTo>
                <a:lnTo>
                  <a:pt x="28337" y="25556"/>
                </a:lnTo>
                <a:lnTo>
                  <a:pt x="28189" y="26090"/>
                </a:lnTo>
                <a:lnTo>
                  <a:pt x="28024" y="26587"/>
                </a:lnTo>
                <a:lnTo>
                  <a:pt x="27839" y="27084"/>
                </a:lnTo>
                <a:lnTo>
                  <a:pt x="27637" y="27563"/>
                </a:lnTo>
                <a:lnTo>
                  <a:pt x="27434" y="28023"/>
                </a:lnTo>
                <a:lnTo>
                  <a:pt x="27213" y="28446"/>
                </a:lnTo>
                <a:lnTo>
                  <a:pt x="26974" y="28870"/>
                </a:lnTo>
                <a:lnTo>
                  <a:pt x="26753" y="29257"/>
                </a:lnTo>
                <a:lnTo>
                  <a:pt x="26514" y="29625"/>
                </a:lnTo>
                <a:lnTo>
                  <a:pt x="26072" y="30288"/>
                </a:lnTo>
                <a:lnTo>
                  <a:pt x="25649" y="30840"/>
                </a:lnTo>
                <a:lnTo>
                  <a:pt x="25299" y="31300"/>
                </a:lnTo>
                <a:lnTo>
                  <a:pt x="25004" y="31632"/>
                </a:lnTo>
                <a:lnTo>
                  <a:pt x="24746" y="31889"/>
                </a:lnTo>
                <a:lnTo>
                  <a:pt x="24378" y="31889"/>
                </a:lnTo>
                <a:lnTo>
                  <a:pt x="23936" y="31871"/>
                </a:lnTo>
                <a:lnTo>
                  <a:pt x="23365" y="31834"/>
                </a:lnTo>
                <a:lnTo>
                  <a:pt x="22666" y="31742"/>
                </a:lnTo>
                <a:lnTo>
                  <a:pt x="21874" y="31613"/>
                </a:lnTo>
                <a:lnTo>
                  <a:pt x="21451" y="31521"/>
                </a:lnTo>
                <a:lnTo>
                  <a:pt x="21009" y="31429"/>
                </a:lnTo>
                <a:lnTo>
                  <a:pt x="20548" y="31300"/>
                </a:lnTo>
                <a:lnTo>
                  <a:pt x="20088" y="31171"/>
                </a:lnTo>
                <a:lnTo>
                  <a:pt x="19609" y="31006"/>
                </a:lnTo>
                <a:lnTo>
                  <a:pt x="19131" y="30822"/>
                </a:lnTo>
                <a:lnTo>
                  <a:pt x="18634" y="30619"/>
                </a:lnTo>
                <a:lnTo>
                  <a:pt x="18155" y="30380"/>
                </a:lnTo>
                <a:lnTo>
                  <a:pt x="17676" y="30122"/>
                </a:lnTo>
                <a:lnTo>
                  <a:pt x="17198" y="29846"/>
                </a:lnTo>
                <a:lnTo>
                  <a:pt x="16719" y="29533"/>
                </a:lnTo>
                <a:lnTo>
                  <a:pt x="16259" y="29201"/>
                </a:lnTo>
                <a:lnTo>
                  <a:pt x="15798" y="28815"/>
                </a:lnTo>
                <a:lnTo>
                  <a:pt x="15356" y="28410"/>
                </a:lnTo>
                <a:lnTo>
                  <a:pt x="14951" y="27968"/>
                </a:lnTo>
                <a:lnTo>
                  <a:pt x="14546" y="27507"/>
                </a:lnTo>
                <a:lnTo>
                  <a:pt x="14160" y="26992"/>
                </a:lnTo>
                <a:lnTo>
                  <a:pt x="13810" y="26440"/>
                </a:lnTo>
                <a:lnTo>
                  <a:pt x="13644" y="26145"/>
                </a:lnTo>
                <a:lnTo>
                  <a:pt x="13478" y="25850"/>
                </a:lnTo>
                <a:lnTo>
                  <a:pt x="13331" y="25537"/>
                </a:lnTo>
                <a:lnTo>
                  <a:pt x="13184" y="25224"/>
                </a:lnTo>
                <a:lnTo>
                  <a:pt x="13055" y="24893"/>
                </a:lnTo>
                <a:lnTo>
                  <a:pt x="12926" y="24562"/>
                </a:lnTo>
                <a:lnTo>
                  <a:pt x="12705" y="23862"/>
                </a:lnTo>
                <a:lnTo>
                  <a:pt x="12521" y="23162"/>
                </a:lnTo>
                <a:lnTo>
                  <a:pt x="12374" y="22426"/>
                </a:lnTo>
                <a:lnTo>
                  <a:pt x="12245" y="21689"/>
                </a:lnTo>
                <a:lnTo>
                  <a:pt x="12153" y="20935"/>
                </a:lnTo>
                <a:lnTo>
                  <a:pt x="12097" y="20161"/>
                </a:lnTo>
                <a:lnTo>
                  <a:pt x="12061" y="19388"/>
                </a:lnTo>
                <a:lnTo>
                  <a:pt x="12042" y="18615"/>
                </a:lnTo>
                <a:lnTo>
                  <a:pt x="12042" y="17841"/>
                </a:lnTo>
                <a:lnTo>
                  <a:pt x="12079" y="17086"/>
                </a:lnTo>
                <a:lnTo>
                  <a:pt x="12116" y="16313"/>
                </a:lnTo>
                <a:lnTo>
                  <a:pt x="12190" y="15558"/>
                </a:lnTo>
                <a:lnTo>
                  <a:pt x="12263" y="14803"/>
                </a:lnTo>
                <a:lnTo>
                  <a:pt x="12355" y="14085"/>
                </a:lnTo>
                <a:lnTo>
                  <a:pt x="12466" y="13367"/>
                </a:lnTo>
                <a:lnTo>
                  <a:pt x="12687" y="12005"/>
                </a:lnTo>
                <a:lnTo>
                  <a:pt x="12926" y="10753"/>
                </a:lnTo>
                <a:lnTo>
                  <a:pt x="13184" y="9611"/>
                </a:lnTo>
                <a:lnTo>
                  <a:pt x="13423" y="8636"/>
                </a:lnTo>
                <a:lnTo>
                  <a:pt x="13626" y="7844"/>
                </a:lnTo>
                <a:lnTo>
                  <a:pt x="13810" y="7236"/>
                </a:lnTo>
                <a:lnTo>
                  <a:pt x="13957" y="6721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0"/>
          <p:cNvSpPr/>
          <p:nvPr/>
        </p:nvSpPr>
        <p:spPr>
          <a:xfrm>
            <a:off x="1650244" y="3237827"/>
            <a:ext cx="930521" cy="1355672"/>
          </a:xfrm>
          <a:custGeom>
            <a:avLst/>
            <a:gdLst/>
            <a:ahLst/>
            <a:cxnLst/>
            <a:rect l="l" t="t" r="r" b="b"/>
            <a:pathLst>
              <a:path w="9593" h="13976" extrusionOk="0">
                <a:moveTo>
                  <a:pt x="7163" y="1"/>
                </a:moveTo>
                <a:lnTo>
                  <a:pt x="6610" y="19"/>
                </a:lnTo>
                <a:lnTo>
                  <a:pt x="6260" y="56"/>
                </a:lnTo>
                <a:lnTo>
                  <a:pt x="5874" y="111"/>
                </a:lnTo>
                <a:lnTo>
                  <a:pt x="5469" y="166"/>
                </a:lnTo>
                <a:lnTo>
                  <a:pt x="5027" y="277"/>
                </a:lnTo>
                <a:lnTo>
                  <a:pt x="4585" y="387"/>
                </a:lnTo>
                <a:lnTo>
                  <a:pt x="4125" y="553"/>
                </a:lnTo>
                <a:lnTo>
                  <a:pt x="3664" y="756"/>
                </a:lnTo>
                <a:lnTo>
                  <a:pt x="3204" y="995"/>
                </a:lnTo>
                <a:lnTo>
                  <a:pt x="2983" y="1124"/>
                </a:lnTo>
                <a:lnTo>
                  <a:pt x="2762" y="1271"/>
                </a:lnTo>
                <a:lnTo>
                  <a:pt x="2541" y="1418"/>
                </a:lnTo>
                <a:lnTo>
                  <a:pt x="2320" y="1603"/>
                </a:lnTo>
                <a:lnTo>
                  <a:pt x="2118" y="1787"/>
                </a:lnTo>
                <a:lnTo>
                  <a:pt x="1915" y="1971"/>
                </a:lnTo>
                <a:lnTo>
                  <a:pt x="1713" y="2192"/>
                </a:lnTo>
                <a:lnTo>
                  <a:pt x="1529" y="2413"/>
                </a:lnTo>
                <a:lnTo>
                  <a:pt x="1344" y="2652"/>
                </a:lnTo>
                <a:lnTo>
                  <a:pt x="1160" y="2910"/>
                </a:lnTo>
                <a:lnTo>
                  <a:pt x="1013" y="3186"/>
                </a:lnTo>
                <a:lnTo>
                  <a:pt x="866" y="3462"/>
                </a:lnTo>
                <a:lnTo>
                  <a:pt x="700" y="3830"/>
                </a:lnTo>
                <a:lnTo>
                  <a:pt x="553" y="4217"/>
                </a:lnTo>
                <a:lnTo>
                  <a:pt x="424" y="4622"/>
                </a:lnTo>
                <a:lnTo>
                  <a:pt x="313" y="5027"/>
                </a:lnTo>
                <a:lnTo>
                  <a:pt x="221" y="5451"/>
                </a:lnTo>
                <a:lnTo>
                  <a:pt x="148" y="5874"/>
                </a:lnTo>
                <a:lnTo>
                  <a:pt x="92" y="6298"/>
                </a:lnTo>
                <a:lnTo>
                  <a:pt x="56" y="6739"/>
                </a:lnTo>
                <a:lnTo>
                  <a:pt x="19" y="7181"/>
                </a:lnTo>
                <a:lnTo>
                  <a:pt x="0" y="7605"/>
                </a:lnTo>
                <a:lnTo>
                  <a:pt x="0" y="8489"/>
                </a:lnTo>
                <a:lnTo>
                  <a:pt x="37" y="9335"/>
                </a:lnTo>
                <a:lnTo>
                  <a:pt x="111" y="10164"/>
                </a:lnTo>
                <a:lnTo>
                  <a:pt x="185" y="10937"/>
                </a:lnTo>
                <a:lnTo>
                  <a:pt x="295" y="11655"/>
                </a:lnTo>
                <a:lnTo>
                  <a:pt x="405" y="12318"/>
                </a:lnTo>
                <a:lnTo>
                  <a:pt x="516" y="12871"/>
                </a:lnTo>
                <a:lnTo>
                  <a:pt x="682" y="13681"/>
                </a:lnTo>
                <a:lnTo>
                  <a:pt x="755" y="13975"/>
                </a:lnTo>
                <a:lnTo>
                  <a:pt x="1050" y="13846"/>
                </a:lnTo>
                <a:lnTo>
                  <a:pt x="1786" y="13497"/>
                </a:lnTo>
                <a:lnTo>
                  <a:pt x="2302" y="13239"/>
                </a:lnTo>
                <a:lnTo>
                  <a:pt x="2873" y="12926"/>
                </a:lnTo>
                <a:lnTo>
                  <a:pt x="3499" y="12558"/>
                </a:lnTo>
                <a:lnTo>
                  <a:pt x="4180" y="12152"/>
                </a:lnTo>
                <a:lnTo>
                  <a:pt x="4861" y="11711"/>
                </a:lnTo>
                <a:lnTo>
                  <a:pt x="5561" y="11213"/>
                </a:lnTo>
                <a:lnTo>
                  <a:pt x="6260" y="10680"/>
                </a:lnTo>
                <a:lnTo>
                  <a:pt x="6592" y="10385"/>
                </a:lnTo>
                <a:lnTo>
                  <a:pt x="6923" y="10090"/>
                </a:lnTo>
                <a:lnTo>
                  <a:pt x="7236" y="9796"/>
                </a:lnTo>
                <a:lnTo>
                  <a:pt x="7549" y="9483"/>
                </a:lnTo>
                <a:lnTo>
                  <a:pt x="7825" y="9170"/>
                </a:lnTo>
                <a:lnTo>
                  <a:pt x="8102" y="8838"/>
                </a:lnTo>
                <a:lnTo>
                  <a:pt x="8359" y="8507"/>
                </a:lnTo>
                <a:lnTo>
                  <a:pt x="8599" y="8157"/>
                </a:lnTo>
                <a:lnTo>
                  <a:pt x="8820" y="7807"/>
                </a:lnTo>
                <a:lnTo>
                  <a:pt x="9004" y="7457"/>
                </a:lnTo>
                <a:lnTo>
                  <a:pt x="9133" y="7163"/>
                </a:lnTo>
                <a:lnTo>
                  <a:pt x="9243" y="6868"/>
                </a:lnTo>
                <a:lnTo>
                  <a:pt x="9354" y="6592"/>
                </a:lnTo>
                <a:lnTo>
                  <a:pt x="9427" y="6298"/>
                </a:lnTo>
                <a:lnTo>
                  <a:pt x="9482" y="6021"/>
                </a:lnTo>
                <a:lnTo>
                  <a:pt x="9538" y="5727"/>
                </a:lnTo>
                <a:lnTo>
                  <a:pt x="9556" y="5451"/>
                </a:lnTo>
                <a:lnTo>
                  <a:pt x="9575" y="5174"/>
                </a:lnTo>
                <a:lnTo>
                  <a:pt x="9593" y="4917"/>
                </a:lnTo>
                <a:lnTo>
                  <a:pt x="9575" y="4641"/>
                </a:lnTo>
                <a:lnTo>
                  <a:pt x="9556" y="4383"/>
                </a:lnTo>
                <a:lnTo>
                  <a:pt x="9519" y="4125"/>
                </a:lnTo>
                <a:lnTo>
                  <a:pt x="9427" y="3609"/>
                </a:lnTo>
                <a:lnTo>
                  <a:pt x="9317" y="3131"/>
                </a:lnTo>
                <a:lnTo>
                  <a:pt x="9169" y="2670"/>
                </a:lnTo>
                <a:lnTo>
                  <a:pt x="8985" y="2247"/>
                </a:lnTo>
                <a:lnTo>
                  <a:pt x="8801" y="1842"/>
                </a:lnTo>
                <a:lnTo>
                  <a:pt x="8617" y="1474"/>
                </a:lnTo>
                <a:lnTo>
                  <a:pt x="8415" y="1142"/>
                </a:lnTo>
                <a:lnTo>
                  <a:pt x="8230" y="848"/>
                </a:lnTo>
                <a:lnTo>
                  <a:pt x="7899" y="387"/>
                </a:lnTo>
                <a:lnTo>
                  <a:pt x="2836" y="9777"/>
                </a:lnTo>
                <a:lnTo>
                  <a:pt x="71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0"/>
          <p:cNvSpPr/>
          <p:nvPr/>
        </p:nvSpPr>
        <p:spPr>
          <a:xfrm>
            <a:off x="0" y="2514602"/>
            <a:ext cx="1378855" cy="1907408"/>
          </a:xfrm>
          <a:custGeom>
            <a:avLst/>
            <a:gdLst/>
            <a:ahLst/>
            <a:cxnLst/>
            <a:rect l="l" t="t" r="r" b="b"/>
            <a:pathLst>
              <a:path w="14215" h="19664" extrusionOk="0">
                <a:moveTo>
                  <a:pt x="4383" y="0"/>
                </a:moveTo>
                <a:lnTo>
                  <a:pt x="3794" y="18"/>
                </a:lnTo>
                <a:lnTo>
                  <a:pt x="3223" y="74"/>
                </a:lnTo>
                <a:lnTo>
                  <a:pt x="2652" y="147"/>
                </a:lnTo>
                <a:lnTo>
                  <a:pt x="2100" y="276"/>
                </a:lnTo>
                <a:lnTo>
                  <a:pt x="1548" y="405"/>
                </a:lnTo>
                <a:lnTo>
                  <a:pt x="1014" y="589"/>
                </a:lnTo>
                <a:lnTo>
                  <a:pt x="498" y="792"/>
                </a:lnTo>
                <a:lnTo>
                  <a:pt x="1" y="1031"/>
                </a:lnTo>
                <a:lnTo>
                  <a:pt x="1" y="18633"/>
                </a:lnTo>
                <a:lnTo>
                  <a:pt x="498" y="18872"/>
                </a:lnTo>
                <a:lnTo>
                  <a:pt x="1014" y="19075"/>
                </a:lnTo>
                <a:lnTo>
                  <a:pt x="1548" y="19259"/>
                </a:lnTo>
                <a:lnTo>
                  <a:pt x="2100" y="19388"/>
                </a:lnTo>
                <a:lnTo>
                  <a:pt x="2652" y="19516"/>
                </a:lnTo>
                <a:lnTo>
                  <a:pt x="3223" y="19590"/>
                </a:lnTo>
                <a:lnTo>
                  <a:pt x="3794" y="19645"/>
                </a:lnTo>
                <a:lnTo>
                  <a:pt x="4383" y="19664"/>
                </a:lnTo>
                <a:lnTo>
                  <a:pt x="4880" y="19645"/>
                </a:lnTo>
                <a:lnTo>
                  <a:pt x="5396" y="19608"/>
                </a:lnTo>
                <a:lnTo>
                  <a:pt x="5874" y="19553"/>
                </a:lnTo>
                <a:lnTo>
                  <a:pt x="6371" y="19461"/>
                </a:lnTo>
                <a:lnTo>
                  <a:pt x="6832" y="19351"/>
                </a:lnTo>
                <a:lnTo>
                  <a:pt x="7310" y="19222"/>
                </a:lnTo>
                <a:lnTo>
                  <a:pt x="7771" y="19075"/>
                </a:lnTo>
                <a:lnTo>
                  <a:pt x="8213" y="18890"/>
                </a:lnTo>
                <a:lnTo>
                  <a:pt x="8654" y="18688"/>
                </a:lnTo>
                <a:lnTo>
                  <a:pt x="9078" y="18485"/>
                </a:lnTo>
                <a:lnTo>
                  <a:pt x="9483" y="18246"/>
                </a:lnTo>
                <a:lnTo>
                  <a:pt x="9888" y="17988"/>
                </a:lnTo>
                <a:lnTo>
                  <a:pt x="10275" y="17712"/>
                </a:lnTo>
                <a:lnTo>
                  <a:pt x="10643" y="17417"/>
                </a:lnTo>
                <a:lnTo>
                  <a:pt x="10993" y="17104"/>
                </a:lnTo>
                <a:lnTo>
                  <a:pt x="11343" y="16791"/>
                </a:lnTo>
                <a:lnTo>
                  <a:pt x="11656" y="16442"/>
                </a:lnTo>
                <a:lnTo>
                  <a:pt x="11969" y="16092"/>
                </a:lnTo>
                <a:lnTo>
                  <a:pt x="12263" y="15724"/>
                </a:lnTo>
                <a:lnTo>
                  <a:pt x="12539" y="15337"/>
                </a:lnTo>
                <a:lnTo>
                  <a:pt x="12797" y="14932"/>
                </a:lnTo>
                <a:lnTo>
                  <a:pt x="13036" y="14527"/>
                </a:lnTo>
                <a:lnTo>
                  <a:pt x="13239" y="14103"/>
                </a:lnTo>
                <a:lnTo>
                  <a:pt x="13442" y="13662"/>
                </a:lnTo>
                <a:lnTo>
                  <a:pt x="13626" y="13220"/>
                </a:lnTo>
                <a:lnTo>
                  <a:pt x="13773" y="12759"/>
                </a:lnTo>
                <a:lnTo>
                  <a:pt x="13902" y="12281"/>
                </a:lnTo>
                <a:lnTo>
                  <a:pt x="14012" y="11820"/>
                </a:lnTo>
                <a:lnTo>
                  <a:pt x="14104" y="11323"/>
                </a:lnTo>
                <a:lnTo>
                  <a:pt x="14160" y="10845"/>
                </a:lnTo>
                <a:lnTo>
                  <a:pt x="14196" y="10329"/>
                </a:lnTo>
                <a:lnTo>
                  <a:pt x="14215" y="9832"/>
                </a:lnTo>
                <a:lnTo>
                  <a:pt x="14196" y="9335"/>
                </a:lnTo>
                <a:lnTo>
                  <a:pt x="14160" y="8819"/>
                </a:lnTo>
                <a:lnTo>
                  <a:pt x="14104" y="8341"/>
                </a:lnTo>
                <a:lnTo>
                  <a:pt x="14012" y="7843"/>
                </a:lnTo>
                <a:lnTo>
                  <a:pt x="13902" y="7383"/>
                </a:lnTo>
                <a:lnTo>
                  <a:pt x="13773" y="6904"/>
                </a:lnTo>
                <a:lnTo>
                  <a:pt x="13626" y="6444"/>
                </a:lnTo>
                <a:lnTo>
                  <a:pt x="13442" y="6002"/>
                </a:lnTo>
                <a:lnTo>
                  <a:pt x="13239" y="5560"/>
                </a:lnTo>
                <a:lnTo>
                  <a:pt x="13036" y="5137"/>
                </a:lnTo>
                <a:lnTo>
                  <a:pt x="12797" y="4732"/>
                </a:lnTo>
                <a:lnTo>
                  <a:pt x="12539" y="4327"/>
                </a:lnTo>
                <a:lnTo>
                  <a:pt x="12263" y="3940"/>
                </a:lnTo>
                <a:lnTo>
                  <a:pt x="11969" y="3572"/>
                </a:lnTo>
                <a:lnTo>
                  <a:pt x="11656" y="3222"/>
                </a:lnTo>
                <a:lnTo>
                  <a:pt x="11343" y="2872"/>
                </a:lnTo>
                <a:lnTo>
                  <a:pt x="10993" y="2559"/>
                </a:lnTo>
                <a:lnTo>
                  <a:pt x="10643" y="2246"/>
                </a:lnTo>
                <a:lnTo>
                  <a:pt x="10275" y="1952"/>
                </a:lnTo>
                <a:lnTo>
                  <a:pt x="9888" y="1676"/>
                </a:lnTo>
                <a:lnTo>
                  <a:pt x="9483" y="1418"/>
                </a:lnTo>
                <a:lnTo>
                  <a:pt x="9078" y="1178"/>
                </a:lnTo>
                <a:lnTo>
                  <a:pt x="8654" y="976"/>
                </a:lnTo>
                <a:lnTo>
                  <a:pt x="8213" y="773"/>
                </a:lnTo>
                <a:lnTo>
                  <a:pt x="7771" y="589"/>
                </a:lnTo>
                <a:lnTo>
                  <a:pt x="7310" y="442"/>
                </a:lnTo>
                <a:lnTo>
                  <a:pt x="6832" y="313"/>
                </a:lnTo>
                <a:lnTo>
                  <a:pt x="6371" y="203"/>
                </a:lnTo>
                <a:lnTo>
                  <a:pt x="5874" y="111"/>
                </a:lnTo>
                <a:lnTo>
                  <a:pt x="5396" y="55"/>
                </a:lnTo>
                <a:lnTo>
                  <a:pt x="4880" y="18"/>
                </a:lnTo>
                <a:lnTo>
                  <a:pt x="43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0"/>
          <p:cNvSpPr/>
          <p:nvPr/>
        </p:nvSpPr>
        <p:spPr>
          <a:xfrm>
            <a:off x="2114578" y="0"/>
            <a:ext cx="1107352" cy="964471"/>
          </a:xfrm>
          <a:custGeom>
            <a:avLst/>
            <a:gdLst/>
            <a:ahLst/>
            <a:cxnLst/>
            <a:rect l="l" t="t" r="r" b="b"/>
            <a:pathLst>
              <a:path w="11416" h="9943" extrusionOk="0">
                <a:moveTo>
                  <a:pt x="1878" y="0"/>
                </a:moveTo>
                <a:lnTo>
                  <a:pt x="1676" y="203"/>
                </a:lnTo>
                <a:lnTo>
                  <a:pt x="1473" y="406"/>
                </a:lnTo>
                <a:lnTo>
                  <a:pt x="1271" y="626"/>
                </a:lnTo>
                <a:lnTo>
                  <a:pt x="1105" y="866"/>
                </a:lnTo>
                <a:lnTo>
                  <a:pt x="939" y="1105"/>
                </a:lnTo>
                <a:lnTo>
                  <a:pt x="774" y="1363"/>
                </a:lnTo>
                <a:lnTo>
                  <a:pt x="645" y="1621"/>
                </a:lnTo>
                <a:lnTo>
                  <a:pt x="516" y="1878"/>
                </a:lnTo>
                <a:lnTo>
                  <a:pt x="387" y="2155"/>
                </a:lnTo>
                <a:lnTo>
                  <a:pt x="295" y="2431"/>
                </a:lnTo>
                <a:lnTo>
                  <a:pt x="203" y="2725"/>
                </a:lnTo>
                <a:lnTo>
                  <a:pt x="129" y="3020"/>
                </a:lnTo>
                <a:lnTo>
                  <a:pt x="74" y="3315"/>
                </a:lnTo>
                <a:lnTo>
                  <a:pt x="37" y="3609"/>
                </a:lnTo>
                <a:lnTo>
                  <a:pt x="0" y="3922"/>
                </a:lnTo>
                <a:lnTo>
                  <a:pt x="0" y="4235"/>
                </a:lnTo>
                <a:lnTo>
                  <a:pt x="0" y="4530"/>
                </a:lnTo>
                <a:lnTo>
                  <a:pt x="37" y="4824"/>
                </a:lnTo>
                <a:lnTo>
                  <a:pt x="74" y="5100"/>
                </a:lnTo>
                <a:lnTo>
                  <a:pt x="111" y="5377"/>
                </a:lnTo>
                <a:lnTo>
                  <a:pt x="185" y="5653"/>
                </a:lnTo>
                <a:lnTo>
                  <a:pt x="258" y="5929"/>
                </a:lnTo>
                <a:lnTo>
                  <a:pt x="350" y="6205"/>
                </a:lnTo>
                <a:lnTo>
                  <a:pt x="442" y="6463"/>
                </a:lnTo>
                <a:lnTo>
                  <a:pt x="571" y="6702"/>
                </a:lnTo>
                <a:lnTo>
                  <a:pt x="682" y="6960"/>
                </a:lnTo>
                <a:lnTo>
                  <a:pt x="829" y="7199"/>
                </a:lnTo>
                <a:lnTo>
                  <a:pt x="976" y="7420"/>
                </a:lnTo>
                <a:lnTo>
                  <a:pt x="1142" y="7641"/>
                </a:lnTo>
                <a:lnTo>
                  <a:pt x="1308" y="7862"/>
                </a:lnTo>
                <a:lnTo>
                  <a:pt x="1492" y="8065"/>
                </a:lnTo>
                <a:lnTo>
                  <a:pt x="1676" y="8267"/>
                </a:lnTo>
                <a:lnTo>
                  <a:pt x="1878" y="8451"/>
                </a:lnTo>
                <a:lnTo>
                  <a:pt x="2081" y="8636"/>
                </a:lnTo>
                <a:lnTo>
                  <a:pt x="2302" y="8801"/>
                </a:lnTo>
                <a:lnTo>
                  <a:pt x="2523" y="8967"/>
                </a:lnTo>
                <a:lnTo>
                  <a:pt x="2744" y="9114"/>
                </a:lnTo>
                <a:lnTo>
                  <a:pt x="2983" y="9262"/>
                </a:lnTo>
                <a:lnTo>
                  <a:pt x="3241" y="9372"/>
                </a:lnTo>
                <a:lnTo>
                  <a:pt x="3480" y="9501"/>
                </a:lnTo>
                <a:lnTo>
                  <a:pt x="3738" y="9593"/>
                </a:lnTo>
                <a:lnTo>
                  <a:pt x="4014" y="9685"/>
                </a:lnTo>
                <a:lnTo>
                  <a:pt x="4290" y="9759"/>
                </a:lnTo>
                <a:lnTo>
                  <a:pt x="4567" y="9832"/>
                </a:lnTo>
                <a:lnTo>
                  <a:pt x="4843" y="9869"/>
                </a:lnTo>
                <a:lnTo>
                  <a:pt x="5119" y="9906"/>
                </a:lnTo>
                <a:lnTo>
                  <a:pt x="5413" y="9943"/>
                </a:lnTo>
                <a:lnTo>
                  <a:pt x="6003" y="9943"/>
                </a:lnTo>
                <a:lnTo>
                  <a:pt x="6297" y="9906"/>
                </a:lnTo>
                <a:lnTo>
                  <a:pt x="6573" y="9869"/>
                </a:lnTo>
                <a:lnTo>
                  <a:pt x="6850" y="9832"/>
                </a:lnTo>
                <a:lnTo>
                  <a:pt x="7126" y="9759"/>
                </a:lnTo>
                <a:lnTo>
                  <a:pt x="7402" y="9685"/>
                </a:lnTo>
                <a:lnTo>
                  <a:pt x="7678" y="9593"/>
                </a:lnTo>
                <a:lnTo>
                  <a:pt x="7936" y="9501"/>
                </a:lnTo>
                <a:lnTo>
                  <a:pt x="8175" y="9372"/>
                </a:lnTo>
                <a:lnTo>
                  <a:pt x="8433" y="9262"/>
                </a:lnTo>
                <a:lnTo>
                  <a:pt x="8672" y="9114"/>
                </a:lnTo>
                <a:lnTo>
                  <a:pt x="8893" y="8967"/>
                </a:lnTo>
                <a:lnTo>
                  <a:pt x="9114" y="8801"/>
                </a:lnTo>
                <a:lnTo>
                  <a:pt x="9335" y="8636"/>
                </a:lnTo>
                <a:lnTo>
                  <a:pt x="9538" y="8451"/>
                </a:lnTo>
                <a:lnTo>
                  <a:pt x="9740" y="8267"/>
                </a:lnTo>
                <a:lnTo>
                  <a:pt x="9924" y="8065"/>
                </a:lnTo>
                <a:lnTo>
                  <a:pt x="10108" y="7862"/>
                </a:lnTo>
                <a:lnTo>
                  <a:pt x="10274" y="7641"/>
                </a:lnTo>
                <a:lnTo>
                  <a:pt x="10440" y="7420"/>
                </a:lnTo>
                <a:lnTo>
                  <a:pt x="10587" y="7199"/>
                </a:lnTo>
                <a:lnTo>
                  <a:pt x="10734" y="6960"/>
                </a:lnTo>
                <a:lnTo>
                  <a:pt x="10845" y="6702"/>
                </a:lnTo>
                <a:lnTo>
                  <a:pt x="10974" y="6463"/>
                </a:lnTo>
                <a:lnTo>
                  <a:pt x="11066" y="6205"/>
                </a:lnTo>
                <a:lnTo>
                  <a:pt x="11158" y="5929"/>
                </a:lnTo>
                <a:lnTo>
                  <a:pt x="11232" y="5653"/>
                </a:lnTo>
                <a:lnTo>
                  <a:pt x="11305" y="5377"/>
                </a:lnTo>
                <a:lnTo>
                  <a:pt x="11342" y="5100"/>
                </a:lnTo>
                <a:lnTo>
                  <a:pt x="11379" y="4824"/>
                </a:lnTo>
                <a:lnTo>
                  <a:pt x="11416" y="4530"/>
                </a:lnTo>
                <a:lnTo>
                  <a:pt x="11416" y="4235"/>
                </a:lnTo>
                <a:lnTo>
                  <a:pt x="11416" y="3922"/>
                </a:lnTo>
                <a:lnTo>
                  <a:pt x="11379" y="3609"/>
                </a:lnTo>
                <a:lnTo>
                  <a:pt x="11342" y="3315"/>
                </a:lnTo>
                <a:lnTo>
                  <a:pt x="11287" y="3020"/>
                </a:lnTo>
                <a:lnTo>
                  <a:pt x="11213" y="2725"/>
                </a:lnTo>
                <a:lnTo>
                  <a:pt x="11121" y="2431"/>
                </a:lnTo>
                <a:lnTo>
                  <a:pt x="11029" y="2155"/>
                </a:lnTo>
                <a:lnTo>
                  <a:pt x="10900" y="1878"/>
                </a:lnTo>
                <a:lnTo>
                  <a:pt x="10771" y="1621"/>
                </a:lnTo>
                <a:lnTo>
                  <a:pt x="10642" y="1363"/>
                </a:lnTo>
                <a:lnTo>
                  <a:pt x="10477" y="1105"/>
                </a:lnTo>
                <a:lnTo>
                  <a:pt x="10311" y="866"/>
                </a:lnTo>
                <a:lnTo>
                  <a:pt x="10145" y="626"/>
                </a:lnTo>
                <a:lnTo>
                  <a:pt x="9943" y="406"/>
                </a:lnTo>
                <a:lnTo>
                  <a:pt x="9740" y="203"/>
                </a:lnTo>
                <a:lnTo>
                  <a:pt x="95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body" idx="1"/>
          </p:nvPr>
        </p:nvSpPr>
        <p:spPr>
          <a:xfrm>
            <a:off x="3221925" y="4330100"/>
            <a:ext cx="54648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leaves">
  <p:cSld name="BLANK_2">
    <p:bg>
      <p:bgPr>
        <a:solidFill>
          <a:schemeClr val="accen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2"/>
          <p:cNvSpPr/>
          <p:nvPr/>
        </p:nvSpPr>
        <p:spPr>
          <a:xfrm rot="3560713">
            <a:off x="7919979" y="4139908"/>
            <a:ext cx="1129759" cy="685684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2"/>
          <p:cNvSpPr/>
          <p:nvPr/>
        </p:nvSpPr>
        <p:spPr>
          <a:xfrm rot="1619439">
            <a:off x="7518911" y="3963338"/>
            <a:ext cx="440102" cy="657294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2"/>
          <p:cNvSpPr/>
          <p:nvPr/>
        </p:nvSpPr>
        <p:spPr>
          <a:xfrm rot="-5564790">
            <a:off x="1156803" y="211500"/>
            <a:ext cx="672035" cy="536827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2"/>
          <p:cNvSpPr/>
          <p:nvPr/>
        </p:nvSpPr>
        <p:spPr>
          <a:xfrm rot="8585060">
            <a:off x="241104" y="264328"/>
            <a:ext cx="975659" cy="1597185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320075" y="1694182"/>
            <a:ext cx="4366800" cy="30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⊷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⊶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⊸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6" r:id="rId5"/>
    <p:sldLayoutId id="2147483657" r:id="rId6"/>
    <p:sldLayoutId id="2147483658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 txBox="1">
            <a:spLocks noGrp="1"/>
          </p:cNvSpPr>
          <p:nvPr>
            <p:ph type="ctrTitle"/>
          </p:nvPr>
        </p:nvSpPr>
        <p:spPr>
          <a:xfrm>
            <a:off x="4524374" y="1991850"/>
            <a:ext cx="4225925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LB" sz="3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استنزاف</a:t>
            </a:r>
            <a:r>
              <a:rPr lang="ar-LB" sz="3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الموارد الطبيعية</a:t>
            </a:r>
            <a:endParaRPr sz="3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71" y="4015924"/>
            <a:ext cx="7611429" cy="11275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3668" y="165847"/>
            <a:ext cx="1532307" cy="9617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>
            <a:spLocks noGrp="1"/>
          </p:cNvSpPr>
          <p:nvPr>
            <p:ph type="ctrTitle" idx="4294967295"/>
          </p:nvPr>
        </p:nvSpPr>
        <p:spPr>
          <a:xfrm>
            <a:off x="2113005" y="1384648"/>
            <a:ext cx="4992129" cy="20381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LB" sz="6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" sz="6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LB" sz="6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آثار </a:t>
            </a:r>
            <a:r>
              <a:rPr lang="ar-LB" sz="6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الاستنزاف</a:t>
            </a:r>
            <a:endParaRPr sz="6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770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>
            <a:spLocks noGrp="1"/>
          </p:cNvSpPr>
          <p:nvPr>
            <p:ph type="title"/>
          </p:nvPr>
        </p:nvSpPr>
        <p:spPr>
          <a:xfrm>
            <a:off x="2542032" y="281566"/>
            <a:ext cx="6144843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LB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الآثار المترتبة </a:t>
            </a:r>
            <a:r>
              <a:rPr lang="ar-LB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 القطع الجائر للأشجار:</a:t>
            </a:r>
            <a:endParaRPr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" name="Google Shape;149;p19"/>
          <p:cNvSpPr txBox="1">
            <a:spLocks noGrp="1"/>
          </p:cNvSpPr>
          <p:nvPr>
            <p:ph type="body" idx="1"/>
          </p:nvPr>
        </p:nvSpPr>
        <p:spPr>
          <a:xfrm>
            <a:off x="3860798" y="1125022"/>
            <a:ext cx="5060780" cy="30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r" rtl="1"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تشريد أعداد كبيرة من </a:t>
            </a:r>
            <a:r>
              <a:rPr lang="ar-LB" dirty="0" smtClean="0">
                <a:latin typeface="Calibri" panose="020F0502020204030204" pitchFamily="34" charset="0"/>
                <a:cs typeface="Calibri" panose="020F0502020204030204" pitchFamily="34" charset="0"/>
              </a:rPr>
              <a:t>الحيوانات.</a:t>
            </a:r>
            <a:endParaRPr lang="ar-L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81000" algn="r" rtl="1"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إفقار التربة، وتعريضها لعوامل </a:t>
            </a:r>
            <a:r>
              <a:rPr lang="ar-LB" dirty="0" smtClean="0">
                <a:latin typeface="Calibri" panose="020F0502020204030204" pitchFamily="34" charset="0"/>
                <a:cs typeface="Calibri" panose="020F0502020204030204" pitchFamily="34" charset="0"/>
              </a:rPr>
              <a:t>الجفاف.</a:t>
            </a:r>
            <a:endParaRPr lang="ar-L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81000" algn="r" rtl="1"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تعرض المناطق المحيطة بالغابات للانجراف </a:t>
            </a:r>
            <a:r>
              <a:rPr lang="ar-LB" dirty="0" smtClean="0">
                <a:latin typeface="Calibri" panose="020F0502020204030204" pitchFamily="34" charset="0"/>
                <a:cs typeface="Calibri" panose="020F0502020204030204" pitchFamily="34" charset="0"/>
              </a:rPr>
              <a:t>بالسيول.</a:t>
            </a:r>
            <a:endParaRPr lang="ar-L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81000" algn="r" rtl="1"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نقص المواد اللازمة لكثير من الصناعات مثل الأخشاب والألياف الصناعية.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0" name="Google Shape;150;p19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151" name="Google Shape;151;p19"/>
          <p:cNvPicPr preferRelativeResize="0"/>
          <p:nvPr/>
        </p:nvPicPr>
        <p:blipFill rotWithShape="1">
          <a:blip r:embed="rId3"/>
          <a:srcRect l="-3650" t="-1551" r="-1867" b="1002"/>
          <a:stretch/>
        </p:blipFill>
        <p:spPr>
          <a:xfrm>
            <a:off x="1915298" y="2435601"/>
            <a:ext cx="1686008" cy="1444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362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>
            <a:spLocks noGrp="1"/>
          </p:cNvSpPr>
          <p:nvPr>
            <p:ph type="title"/>
          </p:nvPr>
        </p:nvSpPr>
        <p:spPr>
          <a:xfrm>
            <a:off x="533333" y="232139"/>
            <a:ext cx="8610667" cy="66990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LB" sz="3200" dirty="0">
                <a:solidFill>
                  <a:srgbClr val="EAB0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الآثار المترتبة عن </a:t>
            </a:r>
            <a:r>
              <a:rPr lang="ar-LB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استنزاف التربة والاستخدام المكثف للمبيدات:</a:t>
            </a:r>
            <a:endParaRPr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" name="Google Shape;149;p19"/>
          <p:cNvSpPr txBox="1">
            <a:spLocks noGrp="1"/>
          </p:cNvSpPr>
          <p:nvPr>
            <p:ph type="body" idx="1"/>
          </p:nvPr>
        </p:nvSpPr>
        <p:spPr>
          <a:xfrm>
            <a:off x="4103305" y="1248524"/>
            <a:ext cx="4670068" cy="26748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1"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تدمير الأراضي الزراعية والقضاء على التربة.</a:t>
            </a:r>
          </a:p>
          <a:p>
            <a:pPr marL="457200" lvl="0" indent="-381000" algn="just" rtl="1"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تدهور التربة ممّا يجعلها أكثر </a:t>
            </a:r>
            <a:r>
              <a:rPr lang="ar-LB" dirty="0" smtClean="0">
                <a:latin typeface="Calibri" panose="020F0502020204030204" pitchFamily="34" charset="0"/>
                <a:cs typeface="Calibri" panose="020F0502020204030204" pitchFamily="34" charset="0"/>
              </a:rPr>
              <a:t>تعرضًا </a:t>
            </a: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للانجراف.</a:t>
            </a:r>
          </a:p>
          <a:p>
            <a:pPr marL="457200" lvl="0" indent="-381000" algn="just" rtl="1"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موت الحشرات النافعة التي تخلصنا من الحشرات الضّارة.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0" name="Google Shape;150;p19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2D15D5-84F2-451F-BDD7-6BDE58B7D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1156" y="2296154"/>
            <a:ext cx="2027369" cy="162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3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>
            <a:spLocks noGrp="1"/>
          </p:cNvSpPr>
          <p:nvPr>
            <p:ph type="title"/>
          </p:nvPr>
        </p:nvSpPr>
        <p:spPr>
          <a:xfrm>
            <a:off x="2542032" y="207425"/>
            <a:ext cx="6144843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LB" dirty="0">
                <a:solidFill>
                  <a:srgbClr val="EAB0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الآثار المترتبة عن </a:t>
            </a: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الرعي الجائر: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" name="Google Shape;149;p19"/>
          <p:cNvSpPr txBox="1">
            <a:spLocks noGrp="1"/>
          </p:cNvSpPr>
          <p:nvPr>
            <p:ph type="body" idx="1"/>
          </p:nvPr>
        </p:nvSpPr>
        <p:spPr>
          <a:xfrm>
            <a:off x="3991232" y="1230804"/>
            <a:ext cx="4695643" cy="30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r" rtl="1"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إتلاف النباتات الطبيعية وبالتالي تدهور التربة والمناخ.</a:t>
            </a:r>
          </a:p>
          <a:p>
            <a:pPr marL="457200" lvl="0" indent="-381000" algn="r" rtl="1"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تعرية التربة حيث تصبح معرضة للانجراف الشديد بالرياح ومياه الأمطار.</a:t>
            </a:r>
          </a:p>
          <a:p>
            <a:pPr marL="457200" lvl="0" indent="-381000" algn="r" rtl="1"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تكوّن تربة عاجزة عن امتصاص مياه الأمطار.</a:t>
            </a:r>
          </a:p>
          <a:p>
            <a:pPr marL="457200" lvl="0" indent="-381000" algn="r" rtl="1"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القضاء على المراعي الطبيعية وتراجعها.</a:t>
            </a:r>
          </a:p>
        </p:txBody>
      </p:sp>
      <p:sp>
        <p:nvSpPr>
          <p:cNvPr id="150" name="Google Shape;150;p19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1026" name="Picture 2" descr="100+ Goat Images | Download Free Pictures on Unsplas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9" r="8017"/>
          <a:stretch/>
        </p:blipFill>
        <p:spPr bwMode="auto">
          <a:xfrm>
            <a:off x="2161901" y="2397921"/>
            <a:ext cx="1322704" cy="1333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60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>
            <a:spLocks noGrp="1"/>
          </p:cNvSpPr>
          <p:nvPr>
            <p:ph type="title"/>
          </p:nvPr>
        </p:nvSpPr>
        <p:spPr>
          <a:xfrm>
            <a:off x="2542032" y="408727"/>
            <a:ext cx="6144843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LB" dirty="0">
                <a:solidFill>
                  <a:srgbClr val="EAB0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الآثار المترتبة عن </a:t>
            </a: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الصيد الجائر: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" name="Google Shape;149;p19"/>
          <p:cNvSpPr txBox="1">
            <a:spLocks noGrp="1"/>
          </p:cNvSpPr>
          <p:nvPr>
            <p:ph type="body" idx="1"/>
          </p:nvPr>
        </p:nvSpPr>
        <p:spPr>
          <a:xfrm>
            <a:off x="4105874" y="1115528"/>
            <a:ext cx="4581001" cy="30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ar-LB" dirty="0" smtClean="0">
                <a:latin typeface="Calibri" panose="020F0502020204030204" pitchFamily="34" charset="0"/>
                <a:cs typeface="Calibri" panose="020F0502020204030204" pitchFamily="34" charset="0"/>
              </a:rPr>
              <a:t>اختفاء بعض </a:t>
            </a: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أنواع الحيوانات، أي انقراضها نتيجة قتلها أو صيدها بحيث تصبح </a:t>
            </a:r>
            <a:r>
              <a:rPr lang="ar-LB" dirty="0" smtClean="0">
                <a:latin typeface="Calibri" panose="020F0502020204030204" pitchFamily="34" charset="0"/>
                <a:cs typeface="Calibri" panose="020F0502020204030204" pitchFamily="34" charset="0"/>
              </a:rPr>
              <a:t>غير </a:t>
            </a: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قادرة على التكاثر.</a:t>
            </a:r>
          </a:p>
          <a:p>
            <a:pPr marL="457200" lvl="0" indent="-381000" algn="just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اختلال التوازن البيئي بفقد نهائي للنوع المنقرض بشكل لا يعوّض.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0" name="Google Shape;150;p19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151" name="Google Shape;151;p19"/>
          <p:cNvPicPr preferRelativeResize="0"/>
          <p:nvPr/>
        </p:nvPicPr>
        <p:blipFill>
          <a:blip r:embed="rId3"/>
          <a:srcRect l="8439" r="8439"/>
          <a:stretch/>
        </p:blipFill>
        <p:spPr>
          <a:xfrm rot="-226003">
            <a:off x="1599738" y="1500708"/>
            <a:ext cx="2413373" cy="2903426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59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>
            <a:spLocks noGrp="1"/>
          </p:cNvSpPr>
          <p:nvPr>
            <p:ph type="title"/>
          </p:nvPr>
        </p:nvSpPr>
        <p:spPr>
          <a:xfrm>
            <a:off x="624909" y="318636"/>
            <a:ext cx="8061966" cy="6822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LB" dirty="0">
                <a:solidFill>
                  <a:srgbClr val="EAB0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الآثار المترتبة عن </a:t>
            </a: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الإسراف في استعمال المياه العذبة: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" name="Google Shape;149;p19"/>
          <p:cNvSpPr txBox="1">
            <a:spLocks noGrp="1"/>
          </p:cNvSpPr>
          <p:nvPr>
            <p:ph type="body" idx="1"/>
          </p:nvPr>
        </p:nvSpPr>
        <p:spPr>
          <a:xfrm>
            <a:off x="3818238" y="1259113"/>
            <a:ext cx="4868637" cy="27297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Low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تناقص وندرة المياه العذبة بشكل كبير.</a:t>
            </a:r>
          </a:p>
          <a:p>
            <a:pPr marL="457200" lvl="0" indent="-381000" algn="justLow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نضوب بعض الأنهار والسواقي.</a:t>
            </a:r>
          </a:p>
          <a:p>
            <a:pPr marL="457200" lvl="0" indent="-381000" algn="justLow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انقراض وتناقص في الحياة النهرية.</a:t>
            </a:r>
          </a:p>
          <a:p>
            <a:pPr marL="457200" lvl="0" indent="-381000" algn="justLow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حدوث الفقر المائي في بعض المناطق.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0" name="Google Shape;150;p19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130042-24BB-454E-A59A-E6CA18BAC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422" y="2077141"/>
            <a:ext cx="1208827" cy="199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1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>
            <a:spLocks noGrp="1"/>
          </p:cNvSpPr>
          <p:nvPr>
            <p:ph type="title"/>
          </p:nvPr>
        </p:nvSpPr>
        <p:spPr>
          <a:xfrm>
            <a:off x="2542032" y="244495"/>
            <a:ext cx="6144843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LB" dirty="0">
                <a:solidFill>
                  <a:srgbClr val="EAB0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الآثار المترتبة عن </a:t>
            </a: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الزحف العمراني: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" name="Google Shape;149;p19"/>
          <p:cNvSpPr txBox="1">
            <a:spLocks noGrp="1"/>
          </p:cNvSpPr>
          <p:nvPr>
            <p:ph type="body" idx="1"/>
          </p:nvPr>
        </p:nvSpPr>
        <p:spPr>
          <a:xfrm>
            <a:off x="3991234" y="1230803"/>
            <a:ext cx="4782140" cy="26862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r" rtl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قلة مساحة الأراضي الزراعية، وبالتالي قلّة الزراعة والإنتاج الزراعي.</a:t>
            </a:r>
          </a:p>
          <a:p>
            <a:pPr marL="457200" lvl="0" indent="-381000" algn="r" rtl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تلاشي واندثار مواقع </a:t>
            </a:r>
            <a:r>
              <a:rPr lang="ar-LB" dirty="0" smtClean="0">
                <a:latin typeface="Calibri" panose="020F0502020204030204" pitchFamily="34" charset="0"/>
                <a:cs typeface="Calibri" panose="020F0502020204030204" pitchFamily="34" charset="0"/>
              </a:rPr>
              <a:t>أثريّة </a:t>
            </a: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قديمة.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0" name="Google Shape;150;p19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151" name="Google Shape;151;p19"/>
          <p:cNvPicPr preferRelativeResize="0"/>
          <p:nvPr/>
        </p:nvPicPr>
        <p:blipFill>
          <a:blip r:embed="rId3"/>
          <a:srcRect l="22128" r="22128"/>
          <a:stretch/>
        </p:blipFill>
        <p:spPr>
          <a:xfrm rot="-226003">
            <a:off x="1599738" y="1500708"/>
            <a:ext cx="2413373" cy="2903426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49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589DB8-8E34-41C2-B0AD-B2FF78A3DB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B1FCD89-8BC6-4A4F-93D1-1F74E8790F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6390065"/>
              </p:ext>
            </p:extLst>
          </p:nvPr>
        </p:nvGraphicFramePr>
        <p:xfrm>
          <a:off x="1812016" y="593827"/>
          <a:ext cx="5519967" cy="3955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182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C883A5A-9F5B-414F-9C65-EE48F1103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DC883A5A-9F5B-414F-9C65-EE48F1103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DC883A5A-9F5B-414F-9C65-EE48F1103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EB46A18-0D65-4AF8-8198-487BFE2FA8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graphicEl>
                                              <a:dgm id="{2EB46A18-0D65-4AF8-8198-487BFE2FA8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graphicEl>
                                              <a:dgm id="{2EB46A18-0D65-4AF8-8198-487BFE2FA8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DE00513-DF8D-494C-BA4E-A4A072E8BD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graphicEl>
                                              <a:dgm id="{ADE00513-DF8D-494C-BA4E-A4A072E8BD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graphicEl>
                                              <a:dgm id="{ADE00513-DF8D-494C-BA4E-A4A072E8BD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6D1889C-DB35-43F1-B7F4-8E6CFFEF6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graphicEl>
                                              <a:dgm id="{16D1889C-DB35-43F1-B7F4-8E6CFFEF6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graphicEl>
                                              <a:dgm id="{16D1889C-DB35-43F1-B7F4-8E6CFFEF6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589DB8-8E34-41C2-B0AD-B2FF78A3DB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2B7DA86-86EE-40F8-85FC-324F800BB5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949469"/>
              </p:ext>
            </p:extLst>
          </p:nvPr>
        </p:nvGraphicFramePr>
        <p:xfrm>
          <a:off x="624909" y="800227"/>
          <a:ext cx="3307041" cy="3543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Google Shape;141;p18">
            <a:extLst>
              <a:ext uri="{FF2B5EF4-FFF2-40B4-BE49-F238E27FC236}">
                <a16:creationId xmlns:a16="http://schemas.microsoft.com/office/drawing/2014/main" id="{4CAEDA3D-D79B-450A-AA36-7A2E68ACB897}"/>
              </a:ext>
            </a:extLst>
          </p:cNvPr>
          <p:cNvSpPr txBox="1">
            <a:spLocks/>
          </p:cNvSpPr>
          <p:nvPr/>
        </p:nvSpPr>
        <p:spPr>
          <a:xfrm>
            <a:off x="3740912" y="1131726"/>
            <a:ext cx="4151838" cy="22045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lnSpc>
                <a:spcPct val="150000"/>
              </a:lnSpc>
              <a:spcBef>
                <a:spcPts val="600"/>
              </a:spcBef>
            </a:pPr>
            <a:r>
              <a:rPr lang="ar-L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حيث أضرت بالمكونات </a:t>
            </a:r>
            <a:r>
              <a:rPr lang="ar-LB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الأساسيّة </a:t>
            </a:r>
            <a:r>
              <a:rPr lang="ar-L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للبيئة الطبيعية: اليابسة، الماء والجو.</a:t>
            </a:r>
          </a:p>
        </p:txBody>
      </p:sp>
    </p:spTree>
    <p:extLst>
      <p:ext uri="{BB962C8B-B14F-4D97-AF65-F5344CB8AC3E}">
        <p14:creationId xmlns:p14="http://schemas.microsoft.com/office/powerpoint/2010/main" val="411915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C387836-D8F4-42D8-9EE5-DB5CD13C3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graphicEl>
                                              <a:dgm id="{BC387836-D8F4-42D8-9EE5-DB5CD13C3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BC387836-D8F4-42D8-9EE5-DB5CD13C3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BC387836-D8F4-42D8-9EE5-DB5CD13C3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graphicEl>
                                              <a:dgm id="{BC387836-D8F4-42D8-9EE5-DB5CD13C3E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A68E34-FCCF-41A0-B5C9-96DD44D83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B1A68E34-FCCF-41A0-B5C9-96DD44D83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B1A68E34-FCCF-41A0-B5C9-96DD44D83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B1A68E34-FCCF-41A0-B5C9-96DD44D83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graphicEl>
                                              <a:dgm id="{B1A68E34-FCCF-41A0-B5C9-96DD44D83D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9C61E7-DC81-4932-BD8B-41F8D3BECB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589C61E7-DC81-4932-BD8B-41F8D3BECB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dgm id="{589C61E7-DC81-4932-BD8B-41F8D3BECB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dgm id="{589C61E7-DC81-4932-BD8B-41F8D3BECB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graphicEl>
                                              <a:dgm id="{589C61E7-DC81-4932-BD8B-41F8D3BECB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A5F815-AA59-426B-8369-9135DEC27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9DA5F815-AA59-426B-8369-9135DEC27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9DA5F815-AA59-426B-8369-9135DEC27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dgm id="{9DA5F815-AA59-426B-8369-9135DEC27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graphicEl>
                                              <a:dgm id="{9DA5F815-AA59-426B-8369-9135DEC27E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8A817B-7899-4637-8DE1-AB8991459C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graphicEl>
                                              <a:dgm id="{2C8A817B-7899-4637-8DE1-AB8991459C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2C8A817B-7899-4637-8DE1-AB8991459C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2C8A817B-7899-4637-8DE1-AB8991459C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graphicEl>
                                              <a:dgm id="{2C8A817B-7899-4637-8DE1-AB8991459C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3639B3-5E0F-455C-8827-4CE1453BA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graphicEl>
                                              <a:dgm id="{AA3639B3-5E0F-455C-8827-4CE1453BA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graphicEl>
                                              <a:dgm id="{AA3639B3-5E0F-455C-8827-4CE1453BA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AA3639B3-5E0F-455C-8827-4CE1453BA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graphicEl>
                                              <a:dgm id="{AA3639B3-5E0F-455C-8827-4CE1453BAE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589DB8-8E34-41C2-B0AD-B2FF78A3DB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2B7DA86-86EE-40F8-85FC-324F800BB5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7870899"/>
              </p:ext>
            </p:extLst>
          </p:nvPr>
        </p:nvGraphicFramePr>
        <p:xfrm>
          <a:off x="1773935" y="1403605"/>
          <a:ext cx="5596130" cy="3543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Google Shape;141;p18">
            <a:extLst>
              <a:ext uri="{FF2B5EF4-FFF2-40B4-BE49-F238E27FC236}">
                <a16:creationId xmlns:a16="http://schemas.microsoft.com/office/drawing/2014/main" id="{4CAEDA3D-D79B-450A-AA36-7A2E68ACB897}"/>
              </a:ext>
            </a:extLst>
          </p:cNvPr>
          <p:cNvSpPr txBox="1">
            <a:spLocks/>
          </p:cNvSpPr>
          <p:nvPr/>
        </p:nvSpPr>
        <p:spPr>
          <a:xfrm>
            <a:off x="1383958" y="731520"/>
            <a:ext cx="7135134" cy="12084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spcBef>
                <a:spcPts val="600"/>
              </a:spcBef>
            </a:pPr>
            <a:r>
              <a:rPr lang="ar-L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والتي أنعكست على الموارد الطبيعية بكل أصنافها من:</a:t>
            </a:r>
          </a:p>
        </p:txBody>
      </p:sp>
    </p:spTree>
    <p:extLst>
      <p:ext uri="{BB962C8B-B14F-4D97-AF65-F5344CB8AC3E}">
        <p14:creationId xmlns:p14="http://schemas.microsoft.com/office/powerpoint/2010/main" val="36468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4F71AC-A243-4418-8251-A5423DBB5B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564F71AC-A243-4418-8251-A5423DBB5B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564F71AC-A243-4418-8251-A5423DBB5B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E231C5-5E05-4DB5-8CC6-A52DAB2B2D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81E231C5-5E05-4DB5-8CC6-A52DAB2B2D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81E231C5-5E05-4DB5-8CC6-A52DAB2B2D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0B228E-6CEC-4BA4-9514-226E02BE5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2A0B228E-6CEC-4BA4-9514-226E02BE5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2A0B228E-6CEC-4BA4-9514-226E02BE5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1AE14E-162D-4DBA-BBCF-B28CE553A4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1B1AE14E-162D-4DBA-BBCF-B28CE553A4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1B1AE14E-162D-4DBA-BBCF-B28CE553A4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ACC3207-DC17-495A-8D10-D21564CF1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5ACC3207-DC17-495A-8D10-D21564CF1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5ACC3207-DC17-495A-8D10-D21564CF1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B454A9-C917-45AB-9DBF-73EA6FFAF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58B454A9-C917-45AB-9DBF-73EA6FFAF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58B454A9-C917-45AB-9DBF-73EA6FFAF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082335-C583-4804-8644-B1B311C21F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D23A89-6578-4BC2-AB65-1D20910D7438}"/>
              </a:ext>
            </a:extLst>
          </p:cNvPr>
          <p:cNvSpPr txBox="1"/>
          <p:nvPr/>
        </p:nvSpPr>
        <p:spPr>
          <a:xfrm>
            <a:off x="3036710" y="687200"/>
            <a:ext cx="5525912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LB" sz="2800" b="1" i="0" dirty="0">
                <a:solidFill>
                  <a:srgbClr val="EAB00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أعوذ بالله من الشيطان الرجيم</a:t>
            </a:r>
          </a:p>
          <a:p>
            <a:pPr algn="ctr" rtl="1"/>
            <a:r>
              <a:rPr lang="ar-LB" sz="2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بسم الله الرحمن الرحيم</a:t>
            </a:r>
            <a:endParaRPr lang="ar-LB" sz="2800" b="1" i="0" dirty="0">
              <a:solidFill>
                <a:schemeClr val="accent4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endParaRPr lang="ar-LB" sz="2800" b="1" i="0" dirty="0">
              <a:solidFill>
                <a:schemeClr val="accent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>
              <a:lnSpc>
                <a:spcPct val="150000"/>
              </a:lnSpc>
            </a:pPr>
            <a:r>
              <a:rPr lang="ar-LB" sz="2800" b="1" i="0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"ظَهَرَ الْفَسَادُ فِي الْبَرِّ وَالْبَحْرِ بِمَا كَسَبَتْ أَيْدِي النَّاسِ لِيُذِيقَهُمْ بَعْضَ الَّذِي عَمِلُوا لَعَلَّهُمْ يَرْجِعُونَ"</a:t>
            </a:r>
          </a:p>
          <a:p>
            <a:pPr algn="ctr" rtl="1"/>
            <a:endParaRPr lang="ar-LB" sz="2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1"/>
            <a:r>
              <a:rPr lang="ar-LB" sz="2000" b="1" dirty="0">
                <a:solidFill>
                  <a:srgbClr val="EAB0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سورة الروم: 41</a:t>
            </a:r>
            <a:endParaRPr lang="en-US" sz="2000" b="1" dirty="0">
              <a:solidFill>
                <a:srgbClr val="EAB00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506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A3025-80EC-4C06-9859-683185D91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4933" y="1181100"/>
            <a:ext cx="4541042" cy="2781300"/>
          </a:xfrm>
        </p:spPr>
        <p:txBody>
          <a:bodyPr/>
          <a:lstStyle/>
          <a:p>
            <a:pPr algn="r" rtl="1">
              <a:lnSpc>
                <a:spcPct val="150000"/>
              </a:lnSpc>
            </a:pP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والآن من سيذكر </a:t>
            </a:r>
            <a:r>
              <a:rPr lang="ar-LB" dirty="0" smtClean="0">
                <a:latin typeface="Calibri" panose="020F0502020204030204" pitchFamily="34" charset="0"/>
                <a:cs typeface="Calibri" panose="020F0502020204030204" pitchFamily="34" charset="0"/>
              </a:rPr>
              <a:t>أثرًا </a:t>
            </a: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من آثار </a:t>
            </a:r>
            <a:r>
              <a:rPr lang="ar-LB" dirty="0" smtClean="0">
                <a:latin typeface="Calibri" panose="020F0502020204030204" pitchFamily="34" charset="0"/>
                <a:cs typeface="Calibri" panose="020F0502020204030204" pitchFamily="34" charset="0"/>
              </a:rPr>
              <a:t>الإستنزاف</a:t>
            </a: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824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148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ctrTitle" idx="4294967295"/>
          </p:nvPr>
        </p:nvSpPr>
        <p:spPr>
          <a:xfrm>
            <a:off x="3781167" y="1005443"/>
            <a:ext cx="4905557" cy="35685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Low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LB" sz="4800" dirty="0">
                <a:solidFill>
                  <a:srgbClr val="FFFF00"/>
                </a:solidFill>
                <a:latin typeface="Calibri" panose="020F0502020204030204" pitchFamily="34" charset="0"/>
                <a:cs typeface="+mn-cs"/>
              </a:rPr>
              <a:t>لو أدركنا نتائج </a:t>
            </a:r>
            <a:r>
              <a:rPr lang="ar-LB" sz="480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استنزاف</a:t>
            </a:r>
            <a:br>
              <a:rPr lang="ar-LB" sz="480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</a:br>
            <a:r>
              <a:rPr lang="ar-LB" sz="4800" dirty="0">
                <a:solidFill>
                  <a:srgbClr val="FFFF00"/>
                </a:solidFill>
                <a:latin typeface="Calibri" panose="020F0502020204030204" pitchFamily="34" charset="0"/>
                <a:cs typeface="+mn-cs"/>
              </a:rPr>
              <a:t>هذه الموارد</a:t>
            </a:r>
            <a:br>
              <a:rPr lang="ar-LB" sz="4800" dirty="0">
                <a:solidFill>
                  <a:srgbClr val="FFFF00"/>
                </a:solidFill>
                <a:latin typeface="Calibri" panose="020F0502020204030204" pitchFamily="34" charset="0"/>
                <a:cs typeface="+mn-cs"/>
              </a:rPr>
            </a:br>
            <a:r>
              <a:rPr lang="ar-LB" sz="4800" dirty="0">
                <a:solidFill>
                  <a:srgbClr val="FFFF00"/>
                </a:solidFill>
                <a:latin typeface="Calibri" panose="020F0502020204030204" pitchFamily="34" charset="0"/>
                <a:cs typeface="+mn-cs"/>
              </a:rPr>
              <a:t>وما يترتب عليه</a:t>
            </a:r>
            <a:br>
              <a:rPr lang="ar-LB" sz="4800" dirty="0">
                <a:solidFill>
                  <a:srgbClr val="FFFF00"/>
                </a:solidFill>
                <a:latin typeface="Calibri" panose="020F0502020204030204" pitchFamily="34" charset="0"/>
                <a:cs typeface="+mn-cs"/>
              </a:rPr>
            </a:br>
            <a:r>
              <a:rPr lang="ar-LB" sz="4800" dirty="0" smtClean="0">
                <a:solidFill>
                  <a:srgbClr val="FFFF00"/>
                </a:solidFill>
                <a:latin typeface="Calibri" panose="020F0502020204030204" pitchFamily="34" charset="0"/>
                <a:cs typeface="+mn-cs"/>
              </a:rPr>
              <a:t>لأدركنا </a:t>
            </a:r>
            <a:r>
              <a:rPr lang="ar-LB" sz="480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خطورة</a:t>
            </a:r>
            <a:r>
              <a:rPr lang="ar-LB" sz="4800" dirty="0">
                <a:solidFill>
                  <a:srgbClr val="FFFF00"/>
                </a:solidFill>
                <a:latin typeface="Calibri" panose="020F0502020204030204" pitchFamily="34" charset="0"/>
                <a:cs typeface="+mn-cs"/>
              </a:rPr>
              <a:t> و</a:t>
            </a:r>
            <a:r>
              <a:rPr lang="ar-LB" sz="480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عمق</a:t>
            </a:r>
            <a:r>
              <a:rPr lang="ar-LB" sz="4800" dirty="0">
                <a:solidFill>
                  <a:srgbClr val="FFFF00"/>
                </a:solidFill>
                <a:latin typeface="Calibri" panose="020F0502020204030204" pitchFamily="34" charset="0"/>
                <a:cs typeface="+mn-cs"/>
              </a:rPr>
              <a:t> المشكلة.</a:t>
            </a:r>
            <a:endParaRPr sz="4800" dirty="0">
              <a:solidFill>
                <a:srgbClr val="FFFF00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58" name="Google Shape;158;p20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grpSp>
        <p:nvGrpSpPr>
          <p:cNvPr id="159" name="Google Shape;159;p20"/>
          <p:cNvGrpSpPr/>
          <p:nvPr/>
        </p:nvGrpSpPr>
        <p:grpSpPr>
          <a:xfrm>
            <a:off x="463496" y="418193"/>
            <a:ext cx="1417581" cy="1380759"/>
            <a:chOff x="5926225" y="921350"/>
            <a:chExt cx="517800" cy="504350"/>
          </a:xfrm>
        </p:grpSpPr>
        <p:sp>
          <p:nvSpPr>
            <p:cNvPr id="160" name="Google Shape;160;p20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0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20"/>
          <p:cNvSpPr/>
          <p:nvPr/>
        </p:nvSpPr>
        <p:spPr>
          <a:xfrm>
            <a:off x="2027271" y="916449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20"/>
          <p:cNvGrpSpPr/>
          <p:nvPr/>
        </p:nvGrpSpPr>
        <p:grpSpPr>
          <a:xfrm>
            <a:off x="1749024" y="3207547"/>
            <a:ext cx="1128571" cy="1471014"/>
            <a:chOff x="2624850" y="4296000"/>
            <a:chExt cx="380400" cy="495825"/>
          </a:xfrm>
        </p:grpSpPr>
        <p:sp>
          <p:nvSpPr>
            <p:cNvPr id="164" name="Google Shape;164;p20"/>
            <p:cNvSpPr/>
            <p:nvPr/>
          </p:nvSpPr>
          <p:spPr>
            <a:xfrm>
              <a:off x="2845875" y="4296000"/>
              <a:ext cx="126425" cy="125800"/>
            </a:xfrm>
            <a:custGeom>
              <a:avLst/>
              <a:gdLst/>
              <a:ahLst/>
              <a:cxnLst/>
              <a:rect l="l" t="t" r="r" b="b"/>
              <a:pathLst>
                <a:path w="5057" h="5032" extrusionOk="0">
                  <a:moveTo>
                    <a:pt x="4812" y="1"/>
                  </a:moveTo>
                  <a:lnTo>
                    <a:pt x="4372" y="74"/>
                  </a:lnTo>
                  <a:lnTo>
                    <a:pt x="3762" y="196"/>
                  </a:lnTo>
                  <a:lnTo>
                    <a:pt x="3053" y="392"/>
                  </a:lnTo>
                  <a:lnTo>
                    <a:pt x="2321" y="636"/>
                  </a:lnTo>
                  <a:lnTo>
                    <a:pt x="1612" y="929"/>
                  </a:lnTo>
                  <a:lnTo>
                    <a:pt x="1295" y="1075"/>
                  </a:lnTo>
                  <a:lnTo>
                    <a:pt x="1026" y="1222"/>
                  </a:lnTo>
                  <a:lnTo>
                    <a:pt x="782" y="1368"/>
                  </a:lnTo>
                  <a:lnTo>
                    <a:pt x="611" y="1515"/>
                  </a:lnTo>
                  <a:lnTo>
                    <a:pt x="489" y="1662"/>
                  </a:lnTo>
                  <a:lnTo>
                    <a:pt x="367" y="1808"/>
                  </a:lnTo>
                  <a:lnTo>
                    <a:pt x="269" y="1979"/>
                  </a:lnTo>
                  <a:lnTo>
                    <a:pt x="172" y="2150"/>
                  </a:lnTo>
                  <a:lnTo>
                    <a:pt x="123" y="2321"/>
                  </a:lnTo>
                  <a:lnTo>
                    <a:pt x="74" y="2492"/>
                  </a:lnTo>
                  <a:lnTo>
                    <a:pt x="25" y="2687"/>
                  </a:lnTo>
                  <a:lnTo>
                    <a:pt x="1" y="2858"/>
                  </a:lnTo>
                  <a:lnTo>
                    <a:pt x="1" y="3054"/>
                  </a:lnTo>
                  <a:lnTo>
                    <a:pt x="25" y="3225"/>
                  </a:lnTo>
                  <a:lnTo>
                    <a:pt x="49" y="3420"/>
                  </a:lnTo>
                  <a:lnTo>
                    <a:pt x="98" y="3591"/>
                  </a:lnTo>
                  <a:lnTo>
                    <a:pt x="172" y="3762"/>
                  </a:lnTo>
                  <a:lnTo>
                    <a:pt x="245" y="3933"/>
                  </a:lnTo>
                  <a:lnTo>
                    <a:pt x="342" y="4104"/>
                  </a:lnTo>
                  <a:lnTo>
                    <a:pt x="440" y="4250"/>
                  </a:lnTo>
                  <a:lnTo>
                    <a:pt x="2638" y="2052"/>
                  </a:lnTo>
                  <a:lnTo>
                    <a:pt x="2736" y="2003"/>
                  </a:lnTo>
                  <a:lnTo>
                    <a:pt x="2809" y="1979"/>
                  </a:lnTo>
                  <a:lnTo>
                    <a:pt x="2907" y="2003"/>
                  </a:lnTo>
                  <a:lnTo>
                    <a:pt x="2980" y="2052"/>
                  </a:lnTo>
                  <a:lnTo>
                    <a:pt x="3029" y="2126"/>
                  </a:lnTo>
                  <a:lnTo>
                    <a:pt x="3053" y="2223"/>
                  </a:lnTo>
                  <a:lnTo>
                    <a:pt x="3029" y="2321"/>
                  </a:lnTo>
                  <a:lnTo>
                    <a:pt x="2980" y="2394"/>
                  </a:lnTo>
                  <a:lnTo>
                    <a:pt x="782" y="4592"/>
                  </a:lnTo>
                  <a:lnTo>
                    <a:pt x="953" y="4690"/>
                  </a:lnTo>
                  <a:lnTo>
                    <a:pt x="1100" y="4788"/>
                  </a:lnTo>
                  <a:lnTo>
                    <a:pt x="1271" y="4885"/>
                  </a:lnTo>
                  <a:lnTo>
                    <a:pt x="1466" y="4934"/>
                  </a:lnTo>
                  <a:lnTo>
                    <a:pt x="1637" y="4983"/>
                  </a:lnTo>
                  <a:lnTo>
                    <a:pt x="1808" y="5008"/>
                  </a:lnTo>
                  <a:lnTo>
                    <a:pt x="2003" y="5032"/>
                  </a:lnTo>
                  <a:lnTo>
                    <a:pt x="2174" y="5032"/>
                  </a:lnTo>
                  <a:lnTo>
                    <a:pt x="2370" y="5008"/>
                  </a:lnTo>
                  <a:lnTo>
                    <a:pt x="2541" y="4983"/>
                  </a:lnTo>
                  <a:lnTo>
                    <a:pt x="2712" y="4934"/>
                  </a:lnTo>
                  <a:lnTo>
                    <a:pt x="2907" y="4861"/>
                  </a:lnTo>
                  <a:lnTo>
                    <a:pt x="3053" y="4788"/>
                  </a:lnTo>
                  <a:lnTo>
                    <a:pt x="3224" y="4690"/>
                  </a:lnTo>
                  <a:lnTo>
                    <a:pt x="3371" y="4568"/>
                  </a:lnTo>
                  <a:lnTo>
                    <a:pt x="3517" y="4421"/>
                  </a:lnTo>
                  <a:lnTo>
                    <a:pt x="3664" y="4250"/>
                  </a:lnTo>
                  <a:lnTo>
                    <a:pt x="3835" y="4006"/>
                  </a:lnTo>
                  <a:lnTo>
                    <a:pt x="3981" y="3738"/>
                  </a:lnTo>
                  <a:lnTo>
                    <a:pt x="4128" y="3420"/>
                  </a:lnTo>
                  <a:lnTo>
                    <a:pt x="4397" y="2736"/>
                  </a:lnTo>
                  <a:lnTo>
                    <a:pt x="4641" y="1979"/>
                  </a:lnTo>
                  <a:lnTo>
                    <a:pt x="4836" y="1271"/>
                  </a:lnTo>
                  <a:lnTo>
                    <a:pt x="4983" y="660"/>
                  </a:lnTo>
                  <a:lnTo>
                    <a:pt x="5032" y="221"/>
                  </a:lnTo>
                  <a:lnTo>
                    <a:pt x="5056" y="98"/>
                  </a:lnTo>
                  <a:lnTo>
                    <a:pt x="5032" y="25"/>
                  </a:lnTo>
                  <a:lnTo>
                    <a:pt x="4958" y="1"/>
                  </a:lnTo>
                  <a:close/>
                </a:path>
              </a:pathLst>
            </a:custGeom>
            <a:solidFill>
              <a:srgbClr val="B8F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0"/>
            <p:cNvSpPr/>
            <p:nvPr/>
          </p:nvSpPr>
          <p:spPr>
            <a:xfrm>
              <a:off x="2635850" y="4316150"/>
              <a:ext cx="369400" cy="475675"/>
            </a:xfrm>
            <a:custGeom>
              <a:avLst/>
              <a:gdLst/>
              <a:ahLst/>
              <a:cxnLst/>
              <a:rect l="l" t="t" r="r" b="b"/>
              <a:pathLst>
                <a:path w="14776" h="19027" extrusionOk="0">
                  <a:moveTo>
                    <a:pt x="7400" y="1"/>
                  </a:moveTo>
                  <a:lnTo>
                    <a:pt x="7254" y="25"/>
                  </a:lnTo>
                  <a:lnTo>
                    <a:pt x="7132" y="50"/>
                  </a:lnTo>
                  <a:lnTo>
                    <a:pt x="7034" y="123"/>
                  </a:lnTo>
                  <a:lnTo>
                    <a:pt x="6936" y="196"/>
                  </a:lnTo>
                  <a:lnTo>
                    <a:pt x="6863" y="294"/>
                  </a:lnTo>
                  <a:lnTo>
                    <a:pt x="6790" y="392"/>
                  </a:lnTo>
                  <a:lnTo>
                    <a:pt x="6765" y="514"/>
                  </a:lnTo>
                  <a:lnTo>
                    <a:pt x="6741" y="636"/>
                  </a:lnTo>
                  <a:lnTo>
                    <a:pt x="6741" y="4226"/>
                  </a:lnTo>
                  <a:lnTo>
                    <a:pt x="6887" y="4592"/>
                  </a:lnTo>
                  <a:lnTo>
                    <a:pt x="7009" y="4959"/>
                  </a:lnTo>
                  <a:lnTo>
                    <a:pt x="7058" y="5325"/>
                  </a:lnTo>
                  <a:lnTo>
                    <a:pt x="7083" y="5716"/>
                  </a:lnTo>
                  <a:lnTo>
                    <a:pt x="7058" y="6107"/>
                  </a:lnTo>
                  <a:lnTo>
                    <a:pt x="7009" y="6473"/>
                  </a:lnTo>
                  <a:lnTo>
                    <a:pt x="6887" y="6864"/>
                  </a:lnTo>
                  <a:lnTo>
                    <a:pt x="6741" y="7230"/>
                  </a:lnTo>
                  <a:lnTo>
                    <a:pt x="6741" y="13629"/>
                  </a:lnTo>
                  <a:lnTo>
                    <a:pt x="6203" y="13678"/>
                  </a:lnTo>
                  <a:lnTo>
                    <a:pt x="5666" y="13775"/>
                  </a:lnTo>
                  <a:lnTo>
                    <a:pt x="5153" y="13897"/>
                  </a:lnTo>
                  <a:lnTo>
                    <a:pt x="4640" y="14044"/>
                  </a:lnTo>
                  <a:lnTo>
                    <a:pt x="4152" y="14239"/>
                  </a:lnTo>
                  <a:lnTo>
                    <a:pt x="3688" y="14459"/>
                  </a:lnTo>
                  <a:lnTo>
                    <a:pt x="3224" y="14703"/>
                  </a:lnTo>
                  <a:lnTo>
                    <a:pt x="2784" y="14972"/>
                  </a:lnTo>
                  <a:lnTo>
                    <a:pt x="2369" y="15265"/>
                  </a:lnTo>
                  <a:lnTo>
                    <a:pt x="1954" y="15583"/>
                  </a:lnTo>
                  <a:lnTo>
                    <a:pt x="1588" y="15925"/>
                  </a:lnTo>
                  <a:lnTo>
                    <a:pt x="1221" y="16291"/>
                  </a:lnTo>
                  <a:lnTo>
                    <a:pt x="879" y="16682"/>
                  </a:lnTo>
                  <a:lnTo>
                    <a:pt x="562" y="17097"/>
                  </a:lnTo>
                  <a:lnTo>
                    <a:pt x="269" y="17512"/>
                  </a:lnTo>
                  <a:lnTo>
                    <a:pt x="0" y="17952"/>
                  </a:lnTo>
                  <a:lnTo>
                    <a:pt x="293" y="18074"/>
                  </a:lnTo>
                  <a:lnTo>
                    <a:pt x="611" y="18196"/>
                  </a:lnTo>
                  <a:lnTo>
                    <a:pt x="1319" y="18391"/>
                  </a:lnTo>
                  <a:lnTo>
                    <a:pt x="2125" y="18587"/>
                  </a:lnTo>
                  <a:lnTo>
                    <a:pt x="3053" y="18733"/>
                  </a:lnTo>
                  <a:lnTo>
                    <a:pt x="4030" y="18855"/>
                  </a:lnTo>
                  <a:lnTo>
                    <a:pt x="5104" y="18953"/>
                  </a:lnTo>
                  <a:lnTo>
                    <a:pt x="6228" y="19002"/>
                  </a:lnTo>
                  <a:lnTo>
                    <a:pt x="7376" y="19026"/>
                  </a:lnTo>
                  <a:lnTo>
                    <a:pt x="8548" y="19002"/>
                  </a:lnTo>
                  <a:lnTo>
                    <a:pt x="9672" y="18953"/>
                  </a:lnTo>
                  <a:lnTo>
                    <a:pt x="10746" y="18855"/>
                  </a:lnTo>
                  <a:lnTo>
                    <a:pt x="11723" y="18733"/>
                  </a:lnTo>
                  <a:lnTo>
                    <a:pt x="12651" y="18587"/>
                  </a:lnTo>
                  <a:lnTo>
                    <a:pt x="13457" y="18391"/>
                  </a:lnTo>
                  <a:lnTo>
                    <a:pt x="14165" y="18196"/>
                  </a:lnTo>
                  <a:lnTo>
                    <a:pt x="14483" y="18074"/>
                  </a:lnTo>
                  <a:lnTo>
                    <a:pt x="14776" y="17952"/>
                  </a:lnTo>
                  <a:lnTo>
                    <a:pt x="14507" y="17512"/>
                  </a:lnTo>
                  <a:lnTo>
                    <a:pt x="14214" y="17097"/>
                  </a:lnTo>
                  <a:lnTo>
                    <a:pt x="13897" y="16682"/>
                  </a:lnTo>
                  <a:lnTo>
                    <a:pt x="13555" y="16291"/>
                  </a:lnTo>
                  <a:lnTo>
                    <a:pt x="13188" y="15925"/>
                  </a:lnTo>
                  <a:lnTo>
                    <a:pt x="12822" y="15583"/>
                  </a:lnTo>
                  <a:lnTo>
                    <a:pt x="12407" y="15265"/>
                  </a:lnTo>
                  <a:lnTo>
                    <a:pt x="11992" y="14972"/>
                  </a:lnTo>
                  <a:lnTo>
                    <a:pt x="11552" y="14703"/>
                  </a:lnTo>
                  <a:lnTo>
                    <a:pt x="11088" y="14459"/>
                  </a:lnTo>
                  <a:lnTo>
                    <a:pt x="10624" y="14239"/>
                  </a:lnTo>
                  <a:lnTo>
                    <a:pt x="10136" y="14044"/>
                  </a:lnTo>
                  <a:lnTo>
                    <a:pt x="9623" y="13897"/>
                  </a:lnTo>
                  <a:lnTo>
                    <a:pt x="9110" y="13775"/>
                  </a:lnTo>
                  <a:lnTo>
                    <a:pt x="8573" y="13678"/>
                  </a:lnTo>
                  <a:lnTo>
                    <a:pt x="8035" y="13629"/>
                  </a:lnTo>
                  <a:lnTo>
                    <a:pt x="8035" y="3347"/>
                  </a:lnTo>
                  <a:lnTo>
                    <a:pt x="7913" y="3054"/>
                  </a:lnTo>
                  <a:lnTo>
                    <a:pt x="7840" y="2761"/>
                  </a:lnTo>
                  <a:lnTo>
                    <a:pt x="7791" y="2467"/>
                  </a:lnTo>
                  <a:lnTo>
                    <a:pt x="7767" y="2174"/>
                  </a:lnTo>
                  <a:lnTo>
                    <a:pt x="7791" y="1857"/>
                  </a:lnTo>
                  <a:lnTo>
                    <a:pt x="7840" y="1564"/>
                  </a:lnTo>
                  <a:lnTo>
                    <a:pt x="7913" y="1271"/>
                  </a:lnTo>
                  <a:lnTo>
                    <a:pt x="8035" y="978"/>
                  </a:lnTo>
                  <a:lnTo>
                    <a:pt x="8035" y="636"/>
                  </a:lnTo>
                  <a:lnTo>
                    <a:pt x="8011" y="514"/>
                  </a:lnTo>
                  <a:lnTo>
                    <a:pt x="7986" y="392"/>
                  </a:lnTo>
                  <a:lnTo>
                    <a:pt x="7913" y="294"/>
                  </a:lnTo>
                  <a:lnTo>
                    <a:pt x="7840" y="196"/>
                  </a:lnTo>
                  <a:lnTo>
                    <a:pt x="7742" y="123"/>
                  </a:lnTo>
                  <a:lnTo>
                    <a:pt x="7644" y="50"/>
                  </a:lnTo>
                  <a:lnTo>
                    <a:pt x="7522" y="25"/>
                  </a:lnTo>
                  <a:lnTo>
                    <a:pt x="7400" y="1"/>
                  </a:lnTo>
                  <a:close/>
                </a:path>
              </a:pathLst>
            </a:custGeom>
            <a:solidFill>
              <a:srgbClr val="B8F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0"/>
            <p:cNvSpPr/>
            <p:nvPr/>
          </p:nvSpPr>
          <p:spPr>
            <a:xfrm>
              <a:off x="2624850" y="4357675"/>
              <a:ext cx="171600" cy="171600"/>
            </a:xfrm>
            <a:custGeom>
              <a:avLst/>
              <a:gdLst/>
              <a:ahLst/>
              <a:cxnLst/>
              <a:rect l="l" t="t" r="r" b="b"/>
              <a:pathLst>
                <a:path w="6864" h="6864" extrusionOk="0">
                  <a:moveTo>
                    <a:pt x="74" y="1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0" y="123"/>
                  </a:lnTo>
                  <a:lnTo>
                    <a:pt x="0" y="318"/>
                  </a:lnTo>
                  <a:lnTo>
                    <a:pt x="25" y="587"/>
                  </a:lnTo>
                  <a:lnTo>
                    <a:pt x="74" y="929"/>
                  </a:lnTo>
                  <a:lnTo>
                    <a:pt x="269" y="1759"/>
                  </a:lnTo>
                  <a:lnTo>
                    <a:pt x="538" y="2736"/>
                  </a:lnTo>
                  <a:lnTo>
                    <a:pt x="880" y="3737"/>
                  </a:lnTo>
                  <a:lnTo>
                    <a:pt x="1051" y="4226"/>
                  </a:lnTo>
                  <a:lnTo>
                    <a:pt x="1246" y="4690"/>
                  </a:lnTo>
                  <a:lnTo>
                    <a:pt x="1441" y="5105"/>
                  </a:lnTo>
                  <a:lnTo>
                    <a:pt x="1661" y="5496"/>
                  </a:lnTo>
                  <a:lnTo>
                    <a:pt x="1857" y="5813"/>
                  </a:lnTo>
                  <a:lnTo>
                    <a:pt x="2076" y="6057"/>
                  </a:lnTo>
                  <a:lnTo>
                    <a:pt x="2272" y="6228"/>
                  </a:lnTo>
                  <a:lnTo>
                    <a:pt x="2492" y="6399"/>
                  </a:lnTo>
                  <a:lnTo>
                    <a:pt x="2711" y="6521"/>
                  </a:lnTo>
                  <a:lnTo>
                    <a:pt x="2956" y="6644"/>
                  </a:lnTo>
                  <a:lnTo>
                    <a:pt x="3200" y="6741"/>
                  </a:lnTo>
                  <a:lnTo>
                    <a:pt x="3444" y="6815"/>
                  </a:lnTo>
                  <a:lnTo>
                    <a:pt x="3688" y="6863"/>
                  </a:lnTo>
                  <a:lnTo>
                    <a:pt x="4201" y="6863"/>
                  </a:lnTo>
                  <a:lnTo>
                    <a:pt x="4445" y="6839"/>
                  </a:lnTo>
                  <a:lnTo>
                    <a:pt x="4690" y="6815"/>
                  </a:lnTo>
                  <a:lnTo>
                    <a:pt x="4958" y="6741"/>
                  </a:lnTo>
                  <a:lnTo>
                    <a:pt x="5178" y="6644"/>
                  </a:lnTo>
                  <a:lnTo>
                    <a:pt x="5422" y="6521"/>
                  </a:lnTo>
                  <a:lnTo>
                    <a:pt x="5642" y="6399"/>
                  </a:lnTo>
                  <a:lnTo>
                    <a:pt x="5862" y="6228"/>
                  </a:lnTo>
                  <a:lnTo>
                    <a:pt x="2198" y="2565"/>
                  </a:lnTo>
                  <a:lnTo>
                    <a:pt x="2150" y="2492"/>
                  </a:lnTo>
                  <a:lnTo>
                    <a:pt x="2125" y="2394"/>
                  </a:lnTo>
                  <a:lnTo>
                    <a:pt x="2150" y="2296"/>
                  </a:lnTo>
                  <a:lnTo>
                    <a:pt x="2198" y="2199"/>
                  </a:lnTo>
                  <a:lnTo>
                    <a:pt x="2296" y="2150"/>
                  </a:lnTo>
                  <a:lnTo>
                    <a:pt x="2394" y="2125"/>
                  </a:lnTo>
                  <a:lnTo>
                    <a:pt x="2492" y="2150"/>
                  </a:lnTo>
                  <a:lnTo>
                    <a:pt x="2565" y="2199"/>
                  </a:lnTo>
                  <a:lnTo>
                    <a:pt x="6228" y="5862"/>
                  </a:lnTo>
                  <a:lnTo>
                    <a:pt x="6375" y="5642"/>
                  </a:lnTo>
                  <a:lnTo>
                    <a:pt x="6521" y="5422"/>
                  </a:lnTo>
                  <a:lnTo>
                    <a:pt x="6643" y="5203"/>
                  </a:lnTo>
                  <a:lnTo>
                    <a:pt x="6741" y="4958"/>
                  </a:lnTo>
                  <a:lnTo>
                    <a:pt x="6814" y="4714"/>
                  </a:lnTo>
                  <a:lnTo>
                    <a:pt x="6839" y="4446"/>
                  </a:lnTo>
                  <a:lnTo>
                    <a:pt x="6863" y="4201"/>
                  </a:lnTo>
                  <a:lnTo>
                    <a:pt x="6863" y="3933"/>
                  </a:lnTo>
                  <a:lnTo>
                    <a:pt x="6839" y="3688"/>
                  </a:lnTo>
                  <a:lnTo>
                    <a:pt x="6814" y="3444"/>
                  </a:lnTo>
                  <a:lnTo>
                    <a:pt x="6741" y="3200"/>
                  </a:lnTo>
                  <a:lnTo>
                    <a:pt x="6643" y="2956"/>
                  </a:lnTo>
                  <a:lnTo>
                    <a:pt x="6521" y="2711"/>
                  </a:lnTo>
                  <a:lnTo>
                    <a:pt x="6399" y="2492"/>
                  </a:lnTo>
                  <a:lnTo>
                    <a:pt x="6228" y="2272"/>
                  </a:lnTo>
                  <a:lnTo>
                    <a:pt x="6057" y="2076"/>
                  </a:lnTo>
                  <a:lnTo>
                    <a:pt x="5813" y="1857"/>
                  </a:lnTo>
                  <a:lnTo>
                    <a:pt x="5496" y="1661"/>
                  </a:lnTo>
                  <a:lnTo>
                    <a:pt x="5105" y="1466"/>
                  </a:lnTo>
                  <a:lnTo>
                    <a:pt x="4690" y="1246"/>
                  </a:lnTo>
                  <a:lnTo>
                    <a:pt x="4226" y="1051"/>
                  </a:lnTo>
                  <a:lnTo>
                    <a:pt x="3737" y="880"/>
                  </a:lnTo>
                  <a:lnTo>
                    <a:pt x="2736" y="538"/>
                  </a:lnTo>
                  <a:lnTo>
                    <a:pt x="1759" y="269"/>
                  </a:lnTo>
                  <a:lnTo>
                    <a:pt x="928" y="74"/>
                  </a:lnTo>
                  <a:lnTo>
                    <a:pt x="587" y="25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B8F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20"/>
          <p:cNvSpPr/>
          <p:nvPr/>
        </p:nvSpPr>
        <p:spPr>
          <a:xfrm>
            <a:off x="1119751" y="2269155"/>
            <a:ext cx="1775404" cy="981322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0"/>
          <p:cNvSpPr/>
          <p:nvPr/>
        </p:nvSpPr>
        <p:spPr>
          <a:xfrm>
            <a:off x="3404615" y="595000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>
            <a:spLocks noGrp="1"/>
          </p:cNvSpPr>
          <p:nvPr>
            <p:ph type="ctrTitle"/>
          </p:nvPr>
        </p:nvSpPr>
        <p:spPr>
          <a:xfrm>
            <a:off x="4718756" y="1964350"/>
            <a:ext cx="3739319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ما هي الموارد الطبيعية؟</a:t>
            </a:r>
            <a:b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وما هو </a:t>
            </a:r>
            <a:r>
              <a:rPr lang="ar-LB" dirty="0" smtClean="0">
                <a:latin typeface="Calibri" panose="020F0502020204030204" pitchFamily="34" charset="0"/>
                <a:cs typeface="Calibri" panose="020F0502020204030204" pitchFamily="34" charset="0"/>
              </a:rPr>
              <a:t>الإستنزاف</a:t>
            </a: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6" name="Google Shape;126;p16"/>
          <p:cNvPicPr preferRelativeResize="0"/>
          <p:nvPr/>
        </p:nvPicPr>
        <p:blipFill rotWithShape="1">
          <a:blip r:embed="rId3">
            <a:alphaModFix/>
          </a:blip>
          <a:srcRect l="8436" r="8444"/>
          <a:stretch/>
        </p:blipFill>
        <p:spPr>
          <a:xfrm>
            <a:off x="2125100" y="448629"/>
            <a:ext cx="2708355" cy="3258307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1-1">
            <a:hlinkClick r:id="" action="ppaction://media"/>
            <a:extLst>
              <a:ext uri="{FF2B5EF4-FFF2-40B4-BE49-F238E27FC236}">
                <a16:creationId xmlns:a16="http://schemas.microsoft.com/office/drawing/2014/main" id="{EED08309-37C4-4880-A651-D6035F06C1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6324" y="1246014"/>
            <a:ext cx="4623697" cy="2940805"/>
          </a:xfrm>
          <a:prstGeom prst="rect">
            <a:avLst/>
          </a:prstGeom>
        </p:spPr>
      </p:pic>
      <p:sp>
        <p:nvSpPr>
          <p:cNvPr id="344" name="Google Shape;344;p36"/>
          <p:cNvSpPr/>
          <p:nvPr/>
        </p:nvSpPr>
        <p:spPr>
          <a:xfrm>
            <a:off x="3150973" y="1082556"/>
            <a:ext cx="4949157" cy="3667295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rgbClr val="51B1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149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>
            <a:spLocks noGrp="1"/>
          </p:cNvSpPr>
          <p:nvPr>
            <p:ph type="ctrTitle"/>
          </p:nvPr>
        </p:nvSpPr>
        <p:spPr>
          <a:xfrm>
            <a:off x="4847627" y="1334531"/>
            <a:ext cx="3968044" cy="21624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LB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LB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LB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</a:t>
            </a:r>
            <a:r>
              <a:rPr lang="ar-LB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هي مسبّبات الاستنزاف؟</a:t>
            </a:r>
            <a:endParaRPr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51;p19">
            <a:extLst>
              <a:ext uri="{FF2B5EF4-FFF2-40B4-BE49-F238E27FC236}">
                <a16:creationId xmlns:a16="http://schemas.microsoft.com/office/drawing/2014/main" id="{3C2FD728-FDDD-4949-BBE3-FC71D35E4F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1478" r="12854" b="8625"/>
          <a:stretch/>
        </p:blipFill>
        <p:spPr>
          <a:xfrm>
            <a:off x="2137457" y="460986"/>
            <a:ext cx="2710170" cy="3260490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4718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19;p15">
            <a:extLst>
              <a:ext uri="{FF2B5EF4-FFF2-40B4-BE49-F238E27FC236}">
                <a16:creationId xmlns:a16="http://schemas.microsoft.com/office/drawing/2014/main" id="{31E1B6D0-DD79-4E9C-A3AF-908103A874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329" r="44411"/>
          <a:stretch/>
        </p:blipFill>
        <p:spPr>
          <a:xfrm rot="120000">
            <a:off x="523197" y="432200"/>
            <a:ext cx="1749091" cy="2663023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03" name="Google Shape;303;p3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BE4B299-5D84-4855-8048-464A3DD48D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0904349"/>
              </p:ext>
            </p:extLst>
          </p:nvPr>
        </p:nvGraphicFramePr>
        <p:xfrm>
          <a:off x="3206400" y="168443"/>
          <a:ext cx="5937600" cy="4801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8507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C69908-09BF-4C54-82F9-4D9E22592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96C69908-09BF-4C54-82F9-4D9E22592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66DEDE-4313-480C-8566-D9374DB9F7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2">
                                            <p:graphicEl>
                                              <a:dgm id="{0266DEDE-4313-480C-8566-D9374DB9F7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643046-96F7-415F-9DF1-DD10DCB6BD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000"/>
                                        <p:tgtEl>
                                          <p:spTgt spid="2">
                                            <p:graphicEl>
                                              <a:dgm id="{F7643046-96F7-415F-9DF1-DD10DCB6BD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E69C97-5885-4825-ACF2-E14EC652D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2000"/>
                                        <p:tgtEl>
                                          <p:spTgt spid="2">
                                            <p:graphicEl>
                                              <a:dgm id="{21E69C97-5885-4825-ACF2-E14EC652D2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FA347D-DDB9-4B3B-881C-02818A011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2000"/>
                                        <p:tgtEl>
                                          <p:spTgt spid="2">
                                            <p:graphicEl>
                                              <a:dgm id="{B7FA347D-DDB9-4B3B-881C-02818A011D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9B67A65-A274-4908-AE74-18FDF77677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2000"/>
                                        <p:tgtEl>
                                          <p:spTgt spid="2">
                                            <p:graphicEl>
                                              <a:dgm id="{E9B67A65-A274-4908-AE74-18FDF77677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E273DC9-D6A9-4802-AFF8-7B8CC07394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5" dur="2000"/>
                                        <p:tgtEl>
                                          <p:spTgt spid="2">
                                            <p:graphicEl>
                                              <a:dgm id="{7E273DC9-D6A9-4802-AFF8-7B8CC07394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C60423-9942-4280-912B-842C484960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8" dur="2000"/>
                                        <p:tgtEl>
                                          <p:spTgt spid="2">
                                            <p:graphicEl>
                                              <a:dgm id="{1CC60423-9942-4280-912B-842C484960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D8913A-5B12-439F-BA9C-832067898C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1" dur="2000"/>
                                        <p:tgtEl>
                                          <p:spTgt spid="2">
                                            <p:graphicEl>
                                              <a:dgm id="{D1D8913A-5B12-439F-BA9C-832067898C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14" name="Google Shape;177;p21">
            <a:extLst>
              <a:ext uri="{FF2B5EF4-FFF2-40B4-BE49-F238E27FC236}">
                <a16:creationId xmlns:a16="http://schemas.microsoft.com/office/drawing/2014/main" id="{D938E270-757B-4CF3-AB5D-03FA6DE593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523" t="348" r="44644" b="22264"/>
          <a:stretch/>
        </p:blipFill>
        <p:spPr>
          <a:xfrm rot="136920">
            <a:off x="505387" y="431573"/>
            <a:ext cx="1749477" cy="2663589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C559B99-7A68-4F60-AE4E-2267F1CF95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3947152"/>
              </p:ext>
            </p:extLst>
          </p:nvPr>
        </p:nvGraphicFramePr>
        <p:xfrm>
          <a:off x="3048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557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1962BEE-E3C7-4140-BD95-C6F0DD3DA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11962BEE-E3C7-4140-BD95-C6F0DD3DA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11962BEE-E3C7-4140-BD95-C6F0DD3DA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graphicEl>
                                              <a:dgm id="{11962BEE-E3C7-4140-BD95-C6F0DD3DA7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8C2AEDE-F8AA-4772-8DC2-5286CD5BA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graphicEl>
                                              <a:dgm id="{48C2AEDE-F8AA-4772-8DC2-5286CD5BA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graphicEl>
                                              <a:dgm id="{48C2AEDE-F8AA-4772-8DC2-5286CD5BA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graphicEl>
                                              <a:dgm id="{48C2AEDE-F8AA-4772-8DC2-5286CD5BAB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9C78DD3-747A-4B43-B3F5-8D5ECBBF6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graphicEl>
                                              <a:dgm id="{39C78DD3-747A-4B43-B3F5-8D5ECBBF6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graphicEl>
                                              <a:dgm id="{39C78DD3-747A-4B43-B3F5-8D5ECBBF6B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dgm id="{39C78DD3-747A-4B43-B3F5-8D5ECBBF6B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DDBF427-F7A7-4C84-8892-423CAF3A94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graphicEl>
                                              <a:dgm id="{BDDBF427-F7A7-4C84-8892-423CAF3A94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graphicEl>
                                              <a:dgm id="{BDDBF427-F7A7-4C84-8892-423CAF3A94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BDDBF427-F7A7-4C84-8892-423CAF3A94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1694B78-D0DC-40B1-9A41-D317857406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31694B78-D0DC-40B1-9A41-D317857406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31694B78-D0DC-40B1-9A41-D317857406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graphicEl>
                                              <a:dgm id="{31694B78-D0DC-40B1-9A41-D317857406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B8E5F8C-4CC7-4C97-ADC5-8B309CBB55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graphicEl>
                                              <a:dgm id="{9B8E5F8C-4CC7-4C97-ADC5-8B309CBB55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graphicEl>
                                              <a:dgm id="{9B8E5F8C-4CC7-4C97-ADC5-8B309CBB55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graphicEl>
                                              <a:dgm id="{9B8E5F8C-4CC7-4C97-ADC5-8B309CBB55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BE4B299-5D84-4855-8048-464A3DD48D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5054785"/>
              </p:ext>
            </p:extLst>
          </p:nvPr>
        </p:nvGraphicFramePr>
        <p:xfrm>
          <a:off x="3659451" y="529391"/>
          <a:ext cx="5031498" cy="3955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Google Shape;315;p32">
            <a:extLst>
              <a:ext uri="{FF2B5EF4-FFF2-40B4-BE49-F238E27FC236}">
                <a16:creationId xmlns:a16="http://schemas.microsoft.com/office/drawing/2014/main" id="{DDBF70C5-E7E9-4467-94EF-58950C8E4E9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8120" r="28120"/>
          <a:stretch/>
        </p:blipFill>
        <p:spPr>
          <a:xfrm rot="120000">
            <a:off x="498939" y="433191"/>
            <a:ext cx="1787887" cy="2660904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190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DC99A8-64D9-4A20-B34E-2C6529CC6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66DC99A8-64D9-4A20-B34E-2C6529CC6D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66DC99A8-64D9-4A20-B34E-2C6529CC6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graphicEl>
                                              <a:dgm id="{66DC99A8-64D9-4A20-B34E-2C6529CC6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77F8C5-0A11-4FC0-A896-012E75C621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graphicEl>
                                              <a:dgm id="{9077F8C5-0A11-4FC0-A896-012E75C621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graphicEl>
                                              <a:dgm id="{9077F8C5-0A11-4FC0-A896-012E75C621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graphicEl>
                                              <a:dgm id="{9077F8C5-0A11-4FC0-A896-012E75C621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1C1EDC-03E5-4FDB-B0AC-CE17DA347D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dgm id="{381C1EDC-03E5-4FDB-B0AC-CE17DA347D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graphicEl>
                                              <a:dgm id="{381C1EDC-03E5-4FDB-B0AC-CE17DA347D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graphicEl>
                                              <a:dgm id="{381C1EDC-03E5-4FDB-B0AC-CE17DA347D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A0B8F9-CD2C-4A26-8991-326DF1B2B9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graphicEl>
                                              <a:dgm id="{D2A0B8F9-CD2C-4A26-8991-326DF1B2B9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graphicEl>
                                              <a:dgm id="{D2A0B8F9-CD2C-4A26-8991-326DF1B2B9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graphicEl>
                                              <a:dgm id="{D2A0B8F9-CD2C-4A26-8991-326DF1B2B9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1F3D6E-0FA0-4F49-BB8A-AD96B47C38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graphicEl>
                                              <a:dgm id="{8E1F3D6E-0FA0-4F49-BB8A-AD96B47C38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graphicEl>
                                              <a:dgm id="{8E1F3D6E-0FA0-4F49-BB8A-AD96B47C38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dgm id="{8E1F3D6E-0FA0-4F49-BB8A-AD96B47C38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F54D3-21CB-4E72-9A90-17AE97FCE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graphicEl>
                                              <a:dgm id="{2CAF54D3-21CB-4E72-9A90-17AE97FCE7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2CAF54D3-21CB-4E72-9A90-17AE97FCE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graphicEl>
                                              <a:dgm id="{2CAF54D3-21CB-4E72-9A90-17AE97FCE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1"/>
          <p:cNvSpPr txBox="1">
            <a:spLocks noGrp="1"/>
          </p:cNvSpPr>
          <p:nvPr>
            <p:ph type="title"/>
          </p:nvPr>
        </p:nvSpPr>
        <p:spPr>
          <a:xfrm>
            <a:off x="3822000" y="359825"/>
            <a:ext cx="4864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LB" dirty="0">
                <a:latin typeface="Calibri" panose="020F0502020204030204" pitchFamily="34" charset="0"/>
                <a:cs typeface="Calibri" panose="020F0502020204030204" pitchFamily="34" charset="0"/>
              </a:rPr>
              <a:t>الخلاصة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0" name="Google Shape;300;p31"/>
          <p:cNvSpPr txBox="1">
            <a:spLocks noGrp="1"/>
          </p:cNvSpPr>
          <p:nvPr>
            <p:ph type="body" idx="1"/>
          </p:nvPr>
        </p:nvSpPr>
        <p:spPr>
          <a:xfrm>
            <a:off x="3822000" y="1015175"/>
            <a:ext cx="1547400" cy="8858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600"/>
              </a:spcBef>
              <a:spcAft>
                <a:spcPts val="0"/>
              </a:spcAft>
              <a:buNone/>
            </a:pPr>
            <a:r>
              <a:rPr lang="ar-LB" sz="1600" b="1" dirty="0">
                <a:solidFill>
                  <a:srgbClr val="844F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الرعي الجائر</a:t>
            </a:r>
            <a:endParaRPr dirty="0">
              <a:solidFill>
                <a:srgbClr val="844F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1" name="Google Shape;301;p31"/>
          <p:cNvSpPr txBox="1">
            <a:spLocks noGrp="1"/>
          </p:cNvSpPr>
          <p:nvPr>
            <p:ph type="body" idx="2"/>
          </p:nvPr>
        </p:nvSpPr>
        <p:spPr>
          <a:xfrm>
            <a:off x="5448638" y="1015175"/>
            <a:ext cx="1547400" cy="8858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600"/>
              </a:spcBef>
              <a:spcAft>
                <a:spcPts val="0"/>
              </a:spcAft>
              <a:buNone/>
            </a:pPr>
            <a:r>
              <a:rPr lang="ar-LB" sz="1600" b="1" dirty="0">
                <a:solidFill>
                  <a:srgbClr val="EAB0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الإسراف في استعمال المياه العذبة</a:t>
            </a:r>
            <a:endParaRPr dirty="0">
              <a:solidFill>
                <a:srgbClr val="EAB00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2" name="Google Shape;302;p31"/>
          <p:cNvSpPr txBox="1">
            <a:spLocks noGrp="1"/>
          </p:cNvSpPr>
          <p:nvPr>
            <p:ph type="body" idx="3"/>
          </p:nvPr>
        </p:nvSpPr>
        <p:spPr>
          <a:xfrm>
            <a:off x="7075275" y="1015175"/>
            <a:ext cx="1547400" cy="8858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600"/>
              </a:spcBef>
              <a:spcAft>
                <a:spcPts val="0"/>
              </a:spcAft>
              <a:buNone/>
            </a:pPr>
            <a:r>
              <a:rPr lang="ar-LB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الاستهلاك المتزايد لقطع الأشجار</a:t>
            </a:r>
            <a:endParaRPr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3" name="Google Shape;303;p3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304" name="Google Shape;304;p31"/>
          <p:cNvSpPr txBox="1">
            <a:spLocks noGrp="1"/>
          </p:cNvSpPr>
          <p:nvPr>
            <p:ph type="body" idx="1"/>
          </p:nvPr>
        </p:nvSpPr>
        <p:spPr>
          <a:xfrm>
            <a:off x="3822000" y="2113432"/>
            <a:ext cx="1547400" cy="8858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600"/>
              </a:spcBef>
              <a:spcAft>
                <a:spcPts val="0"/>
              </a:spcAft>
              <a:buNone/>
            </a:pPr>
            <a:r>
              <a:rPr lang="ar-LB" sz="1600" b="1" dirty="0">
                <a:solidFill>
                  <a:srgbClr val="EF91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الزحف العمراني بسبب النمو السكاني المتزايد</a:t>
            </a:r>
            <a:endParaRPr dirty="0">
              <a:solidFill>
                <a:srgbClr val="EF91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5" name="Google Shape;305;p31"/>
          <p:cNvSpPr txBox="1">
            <a:spLocks noGrp="1"/>
          </p:cNvSpPr>
          <p:nvPr>
            <p:ph type="body" idx="2"/>
          </p:nvPr>
        </p:nvSpPr>
        <p:spPr>
          <a:xfrm>
            <a:off x="5448638" y="2113432"/>
            <a:ext cx="1547400" cy="8858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600"/>
              </a:spcBef>
              <a:spcAft>
                <a:spcPts val="0"/>
              </a:spcAft>
              <a:buNone/>
            </a:pPr>
            <a:r>
              <a:rPr lang="ar-LB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الصيد الجائر للحيوانات البريّة</a:t>
            </a:r>
            <a:endParaRPr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6" name="Google Shape;306;p31"/>
          <p:cNvSpPr txBox="1">
            <a:spLocks noGrp="1"/>
          </p:cNvSpPr>
          <p:nvPr>
            <p:ph type="body" idx="3"/>
          </p:nvPr>
        </p:nvSpPr>
        <p:spPr>
          <a:xfrm>
            <a:off x="7075275" y="2113432"/>
            <a:ext cx="1547400" cy="8858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600"/>
              </a:spcBef>
              <a:spcAft>
                <a:spcPts val="0"/>
              </a:spcAft>
              <a:buNone/>
            </a:pPr>
            <a:r>
              <a:rPr lang="ar-LB" sz="1600" b="1" dirty="0">
                <a:solidFill>
                  <a:srgbClr val="844F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استنزاف الوقود والمعادن</a:t>
            </a:r>
            <a:endParaRPr dirty="0">
              <a:solidFill>
                <a:srgbClr val="844F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304;p31">
            <a:extLst>
              <a:ext uri="{FF2B5EF4-FFF2-40B4-BE49-F238E27FC236}">
                <a16:creationId xmlns:a16="http://schemas.microsoft.com/office/drawing/2014/main" id="{03EDC413-013B-4DA8-9380-432BCA4B3842}"/>
              </a:ext>
            </a:extLst>
          </p:cNvPr>
          <p:cNvSpPr txBox="1">
            <a:spLocks/>
          </p:cNvSpPr>
          <p:nvPr/>
        </p:nvSpPr>
        <p:spPr>
          <a:xfrm>
            <a:off x="3822000" y="3200383"/>
            <a:ext cx="1547400" cy="154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ntano Sans"/>
              <a:buChar char="⊷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ntano Sans"/>
              <a:buChar char="⊶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ntano Sans"/>
              <a:buChar char="⊸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Char char="●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Char char="○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Char char="■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Char char="●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Char char="○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Char char="■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indent="0" algn="ctr" rtl="1">
              <a:buFont typeface="Pontano Sans"/>
              <a:buNone/>
            </a:pPr>
            <a:r>
              <a:rPr lang="ar-LB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استنزاف التربة الزراعية والاستخدام المكثف للمبيدات الكيميائية</a:t>
            </a:r>
            <a:endParaRPr lang="ar-LB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305;p31">
            <a:extLst>
              <a:ext uri="{FF2B5EF4-FFF2-40B4-BE49-F238E27FC236}">
                <a16:creationId xmlns:a16="http://schemas.microsoft.com/office/drawing/2014/main" id="{96C30991-40C9-41BF-A6FE-76C6EB1FFEB2}"/>
              </a:ext>
            </a:extLst>
          </p:cNvPr>
          <p:cNvSpPr txBox="1">
            <a:spLocks/>
          </p:cNvSpPr>
          <p:nvPr/>
        </p:nvSpPr>
        <p:spPr>
          <a:xfrm>
            <a:off x="5448638" y="3200384"/>
            <a:ext cx="1547400" cy="885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ntano Sans"/>
              <a:buChar char="⊷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ntano Sans"/>
              <a:buChar char="⊶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ntano Sans"/>
              <a:buChar char="⊸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Char char="●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Char char="○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Char char="■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Char char="●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Char char="○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Char char="■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indent="0" algn="ctr" rtl="1">
              <a:buFont typeface="Pontano Sans"/>
              <a:buNone/>
            </a:pPr>
            <a:r>
              <a:rPr lang="ar-LB" sz="1600" b="1" dirty="0">
                <a:solidFill>
                  <a:srgbClr val="844F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عدم معالجة الملوثات التي يطرحها الإنسان في البيئة</a:t>
            </a:r>
            <a:endParaRPr lang="ar-LB" dirty="0">
              <a:solidFill>
                <a:srgbClr val="844F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306;p31">
            <a:extLst>
              <a:ext uri="{FF2B5EF4-FFF2-40B4-BE49-F238E27FC236}">
                <a16:creationId xmlns:a16="http://schemas.microsoft.com/office/drawing/2014/main" id="{3B555680-B674-44C3-AB22-72579B7FC149}"/>
              </a:ext>
            </a:extLst>
          </p:cNvPr>
          <p:cNvSpPr txBox="1">
            <a:spLocks/>
          </p:cNvSpPr>
          <p:nvPr/>
        </p:nvSpPr>
        <p:spPr>
          <a:xfrm>
            <a:off x="7075275" y="3200384"/>
            <a:ext cx="1547400" cy="885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ntano Sans"/>
              <a:buChar char="⊷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ntano Sans"/>
              <a:buChar char="⊶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ntano Sans"/>
              <a:buChar char="⊸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Char char="●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Char char="○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Char char="■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Char char="●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Char char="○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Char char="■"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indent="0" algn="ctr" rtl="1">
              <a:buFont typeface="Pontano Sans"/>
              <a:buNone/>
            </a:pPr>
            <a:r>
              <a:rPr lang="ar-LB" sz="1600" b="1" dirty="0">
                <a:solidFill>
                  <a:srgbClr val="EAB0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الكوارث الطبيعية من حرائق وبراكين وجفاف</a:t>
            </a:r>
            <a:endParaRPr lang="ar-LB" dirty="0">
              <a:solidFill>
                <a:srgbClr val="EAB00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Google Shape;177;p21">
            <a:extLst>
              <a:ext uri="{FF2B5EF4-FFF2-40B4-BE49-F238E27FC236}">
                <a16:creationId xmlns:a16="http://schemas.microsoft.com/office/drawing/2014/main" id="{D938E270-757B-4CF3-AB5D-03FA6DE593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523" t="348" r="44644" b="22264"/>
          <a:stretch/>
        </p:blipFill>
        <p:spPr>
          <a:xfrm rot="136920">
            <a:off x="505387" y="431573"/>
            <a:ext cx="1749477" cy="2663589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372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 build="p"/>
      <p:bldP spid="301" grpId="0" build="p"/>
      <p:bldP spid="302" grpId="0" build="p"/>
      <p:bldP spid="304" grpId="0" build="p"/>
      <p:bldP spid="305" grpId="0" build="p"/>
      <p:bldP spid="306" grpId="0" build="p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Solanio template">
  <a:themeElements>
    <a:clrScheme name="Custom 30">
      <a:dk1>
        <a:srgbClr val="484F56"/>
      </a:dk1>
      <a:lt1>
        <a:srgbClr val="FFFFFF"/>
      </a:lt1>
      <a:dk2>
        <a:srgbClr val="666666"/>
      </a:dk2>
      <a:lt2>
        <a:srgbClr val="EEF1F3"/>
      </a:lt2>
      <a:accent1>
        <a:srgbClr val="9BCF63"/>
      </a:accent1>
      <a:accent2>
        <a:srgbClr val="51B148"/>
      </a:accent2>
      <a:accent3>
        <a:srgbClr val="B8F567"/>
      </a:accent3>
      <a:accent4>
        <a:srgbClr val="993300"/>
      </a:accent4>
      <a:accent5>
        <a:srgbClr val="FFC000"/>
      </a:accent5>
      <a:accent6>
        <a:srgbClr val="FFFF66"/>
      </a:accent6>
      <a:hlink>
        <a:srgbClr val="9BCF63"/>
      </a:hlink>
      <a:folHlink>
        <a:srgbClr val="FF66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403</Words>
  <Application>Microsoft Office PowerPoint</Application>
  <PresentationFormat>On-screen Show (16:9)</PresentationFormat>
  <Paragraphs>85</Paragraphs>
  <Slides>21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Dosis ExtraLight</vt:lpstr>
      <vt:lpstr>Calibri</vt:lpstr>
      <vt:lpstr>Pontano Sans</vt:lpstr>
      <vt:lpstr>Solanio template</vt:lpstr>
      <vt:lpstr>استنزاف الموارد الطبيعية</vt:lpstr>
      <vt:lpstr>PowerPoint Presentation</vt:lpstr>
      <vt:lpstr>1. ما هي الموارد الطبيعية؟ وما هو الإستنزاف؟</vt:lpstr>
      <vt:lpstr>PowerPoint Presentation</vt:lpstr>
      <vt:lpstr>2. ما هي مسبّبات الاستنزاف؟</vt:lpstr>
      <vt:lpstr>PowerPoint Presentation</vt:lpstr>
      <vt:lpstr>PowerPoint Presentation</vt:lpstr>
      <vt:lpstr>PowerPoint Presentation</vt:lpstr>
      <vt:lpstr>الخلاصة</vt:lpstr>
      <vt:lpstr>3.آثار الاستنزاف</vt:lpstr>
      <vt:lpstr>الآثار المترتبة عن القطع الجائر للأشجار:</vt:lpstr>
      <vt:lpstr>الآثار المترتبة عن استنزاف التربة والاستخدام المكثف للمبيدات:</vt:lpstr>
      <vt:lpstr>الآثار المترتبة عن الرعي الجائر:</vt:lpstr>
      <vt:lpstr>الآثار المترتبة عن الصيد الجائر:</vt:lpstr>
      <vt:lpstr>الآثار المترتبة عن الإسراف في استعمال المياه العذبة:</vt:lpstr>
      <vt:lpstr>الآثار المترتبة عن الزحف العمراني:</vt:lpstr>
      <vt:lpstr>PowerPoint Presentation</vt:lpstr>
      <vt:lpstr>PowerPoint Presentation</vt:lpstr>
      <vt:lpstr>PowerPoint Presentation</vt:lpstr>
      <vt:lpstr>والآن من سيذكر أثرًا من آثار الإستنزاف؟</vt:lpstr>
      <vt:lpstr>لو أدركنا نتائج استنزاف هذه الموارد وما يترتب عليه لأدركنا خطورة وعمق المشكلة.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استنزاف الموارد الطبيعية</dc:title>
  <dc:creator>zahraa</dc:creator>
  <cp:lastModifiedBy>almahdi guides</cp:lastModifiedBy>
  <cp:revision>30</cp:revision>
  <dcterms:modified xsi:type="dcterms:W3CDTF">2021-11-11T10:58:51Z</dcterms:modified>
</cp:coreProperties>
</file>